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7" r:id="rId6"/>
    <p:sldId id="269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6344E9-8307-5F02-EB4B-5B8FF705E0FA}" v="172" dt="2019-12-09T09:00:38.400"/>
    <p1510:client id="{4C69E36C-F59B-4247-8C3B-3DB955453540}" v="6" dt="2019-12-08T16:10:14.056"/>
    <p1510:client id="{610209A2-5FFB-7D7E-F3D2-7505F6560275}" v="9" dt="2019-12-13T14:29:36.214"/>
    <p1510:client id="{8321B5E9-183A-4D8B-97D8-A086B59D5504}" v="44" dt="2019-12-08T20:56:19.679"/>
    <p1510:client id="{BFF8E184-5A07-4C02-3CE9-011CCE9307EA}" v="1" dt="2019-12-09T09:17:59.516"/>
    <p1510:client id="{E8331213-CCAF-4DFB-8642-19311A5FB0A6}" v="66" dt="2019-12-09T08:43:52.5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6"/>
    <p:restoredTop sz="94663"/>
  </p:normalViewPr>
  <p:slideViewPr>
    <p:cSldViewPr snapToGrid="0">
      <p:cViewPr varScale="1">
        <p:scale>
          <a:sx n="117" d="100"/>
          <a:sy n="117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ppen, L.M. van (11031859)" userId="S::11031859@student.hhs.nl::afbd2bf8-311d-45e2-afaa-42058cad1bbc" providerId="AD" clId="Web-{4C69E36C-F59B-4247-8C3B-3DB955453540}"/>
    <pc:docChg chg="delSld">
      <pc:chgData name="Koppen, L.M. van (11031859)" userId="S::11031859@student.hhs.nl::afbd2bf8-311d-45e2-afaa-42058cad1bbc" providerId="AD" clId="Web-{4C69E36C-F59B-4247-8C3B-3DB955453540}" dt="2019-12-08T16:10:14.056" v="0"/>
      <pc:docMkLst>
        <pc:docMk/>
      </pc:docMkLst>
      <pc:sldChg chg="del">
        <pc:chgData name="Koppen, L.M. van (11031859)" userId="S::11031859@student.hhs.nl::afbd2bf8-311d-45e2-afaa-42058cad1bbc" providerId="AD" clId="Web-{4C69E36C-F59B-4247-8C3B-3DB955453540}" dt="2019-12-08T16:10:14.056" v="0"/>
        <pc:sldMkLst>
          <pc:docMk/>
          <pc:sldMk cId="3351439039" sldId="256"/>
        </pc:sldMkLst>
      </pc:sldChg>
    </pc:docChg>
  </pc:docChgLst>
  <pc:docChgLst>
    <pc:chgData name="Koppen, L.M. van (11031859)" userId="S::11031859@student.hhs.nl::afbd2bf8-311d-45e2-afaa-42058cad1bbc" providerId="AD" clId="Web-{E8331213-CCAF-4DFB-8642-19311A5FB0A6}"/>
    <pc:docChg chg="modSld">
      <pc:chgData name="Koppen, L.M. van (11031859)" userId="S::11031859@student.hhs.nl::afbd2bf8-311d-45e2-afaa-42058cad1bbc" providerId="AD" clId="Web-{E8331213-CCAF-4DFB-8642-19311A5FB0A6}" dt="2019-12-09T08:43:52.501" v="65" actId="20577"/>
      <pc:docMkLst>
        <pc:docMk/>
      </pc:docMkLst>
      <pc:sldChg chg="modSp">
        <pc:chgData name="Koppen, L.M. van (11031859)" userId="S::11031859@student.hhs.nl::afbd2bf8-311d-45e2-afaa-42058cad1bbc" providerId="AD" clId="Web-{E8331213-CCAF-4DFB-8642-19311A5FB0A6}" dt="2019-12-09T08:43:44.048" v="60" actId="20577"/>
        <pc:sldMkLst>
          <pc:docMk/>
          <pc:sldMk cId="760972841" sldId="263"/>
        </pc:sldMkLst>
        <pc:spChg chg="mod">
          <ac:chgData name="Koppen, L.M. van (11031859)" userId="S::11031859@student.hhs.nl::afbd2bf8-311d-45e2-afaa-42058cad1bbc" providerId="AD" clId="Web-{E8331213-CCAF-4DFB-8642-19311A5FB0A6}" dt="2019-12-09T08:43:44.048" v="60" actId="20577"/>
          <ac:spMkLst>
            <pc:docMk/>
            <pc:sldMk cId="760972841" sldId="263"/>
            <ac:spMk id="11" creationId="{FCB371AF-B74C-4DCD-BB86-30B8A180D922}"/>
          </ac:spMkLst>
        </pc:spChg>
      </pc:sldChg>
      <pc:sldChg chg="modSp">
        <pc:chgData name="Koppen, L.M. van (11031859)" userId="S::11031859@student.hhs.nl::afbd2bf8-311d-45e2-afaa-42058cad1bbc" providerId="AD" clId="Web-{E8331213-CCAF-4DFB-8642-19311A5FB0A6}" dt="2019-12-09T08:43:52.501" v="64" actId="20577"/>
        <pc:sldMkLst>
          <pc:docMk/>
          <pc:sldMk cId="130134978" sldId="267"/>
        </pc:sldMkLst>
        <pc:spChg chg="mod">
          <ac:chgData name="Koppen, L.M. van (11031859)" userId="S::11031859@student.hhs.nl::afbd2bf8-311d-45e2-afaa-42058cad1bbc" providerId="AD" clId="Web-{E8331213-CCAF-4DFB-8642-19311A5FB0A6}" dt="2019-12-09T08:43:52.501" v="64" actId="20577"/>
          <ac:spMkLst>
            <pc:docMk/>
            <pc:sldMk cId="130134978" sldId="267"/>
            <ac:spMk id="4" creationId="{133B246C-63C6-42A5-8ECF-6A80E71127E8}"/>
          </ac:spMkLst>
        </pc:spChg>
      </pc:sldChg>
    </pc:docChg>
  </pc:docChgLst>
  <pc:docChgLst>
    <pc:chgData name="Sardjoe Missier, A.D. (15052907)" userId="S::15052907@student.hhs.nl::b0b07a54-bfd4-49b3-a65b-d976e14f4432" providerId="AD" clId="Web-{610209A2-5FFB-7D7E-F3D2-7505F6560275}"/>
    <pc:docChg chg="modSld">
      <pc:chgData name="Sardjoe Missier, A.D. (15052907)" userId="S::15052907@student.hhs.nl::b0b07a54-bfd4-49b3-a65b-d976e14f4432" providerId="AD" clId="Web-{610209A2-5FFB-7D7E-F3D2-7505F6560275}" dt="2019-12-13T14:29:36.214" v="7" actId="1076"/>
      <pc:docMkLst>
        <pc:docMk/>
      </pc:docMkLst>
      <pc:sldChg chg="addSp modSp">
        <pc:chgData name="Sardjoe Missier, A.D. (15052907)" userId="S::15052907@student.hhs.nl::b0b07a54-bfd4-49b3-a65b-d976e14f4432" providerId="AD" clId="Web-{610209A2-5FFB-7D7E-F3D2-7505F6560275}" dt="2019-12-13T14:29:36.214" v="7" actId="1076"/>
        <pc:sldMkLst>
          <pc:docMk/>
          <pc:sldMk cId="2309484834" sldId="264"/>
        </pc:sldMkLst>
        <pc:graphicFrameChg chg="mod ord modGraphic">
          <ac:chgData name="Sardjoe Missier, A.D. (15052907)" userId="S::15052907@student.hhs.nl::b0b07a54-bfd4-49b3-a65b-d976e14f4432" providerId="AD" clId="Web-{610209A2-5FFB-7D7E-F3D2-7505F6560275}" dt="2019-12-13T14:29:36.214" v="7" actId="1076"/>
          <ac:graphicFrameMkLst>
            <pc:docMk/>
            <pc:sldMk cId="2309484834" sldId="264"/>
            <ac:graphicFrameMk id="4" creationId="{5454728D-55BA-1E44-BCB7-823FCEEB2096}"/>
          </ac:graphicFrameMkLst>
        </pc:graphicFrameChg>
        <pc:graphicFrameChg chg="mod">
          <ac:chgData name="Sardjoe Missier, A.D. (15052907)" userId="S::15052907@student.hhs.nl::b0b07a54-bfd4-49b3-a65b-d976e14f4432" providerId="AD" clId="Web-{610209A2-5FFB-7D7E-F3D2-7505F6560275}" dt="2019-12-13T14:29:22.777" v="4" actId="1076"/>
          <ac:graphicFrameMkLst>
            <pc:docMk/>
            <pc:sldMk cId="2309484834" sldId="264"/>
            <ac:graphicFrameMk id="11" creationId="{EFE98203-8D71-704C-80B8-02A6C4926040}"/>
          </ac:graphicFrameMkLst>
        </pc:graphicFrameChg>
        <pc:picChg chg="add mod">
          <ac:chgData name="Sardjoe Missier, A.D. (15052907)" userId="S::15052907@student.hhs.nl::b0b07a54-bfd4-49b3-a65b-d976e14f4432" providerId="AD" clId="Web-{610209A2-5FFB-7D7E-F3D2-7505F6560275}" dt="2019-12-13T14:28:59.137" v="2" actId="1076"/>
          <ac:picMkLst>
            <pc:docMk/>
            <pc:sldMk cId="2309484834" sldId="264"/>
            <ac:picMk id="5" creationId="{E6BC4433-A271-4627-95C0-A554E9BDBA77}"/>
          </ac:picMkLst>
        </pc:picChg>
      </pc:sldChg>
    </pc:docChg>
  </pc:docChgLst>
  <pc:docChgLst>
    <pc:chgData name="Koppen, L.M. van (11031859)" userId="S::11031859@student.hhs.nl::afbd2bf8-311d-45e2-afaa-42058cad1bbc" providerId="AD" clId="Web-{126344E9-8307-5F02-EB4B-5B8FF705E0FA}"/>
    <pc:docChg chg="modSld">
      <pc:chgData name="Koppen, L.M. van (11031859)" userId="S::11031859@student.hhs.nl::afbd2bf8-311d-45e2-afaa-42058cad1bbc" providerId="AD" clId="Web-{126344E9-8307-5F02-EB4B-5B8FF705E0FA}" dt="2019-12-09T09:00:38.400" v="168" actId="20577"/>
      <pc:docMkLst>
        <pc:docMk/>
      </pc:docMkLst>
      <pc:sldChg chg="addSp delSp modSp">
        <pc:chgData name="Koppen, L.M. van (11031859)" userId="S::11031859@student.hhs.nl::afbd2bf8-311d-45e2-afaa-42058cad1bbc" providerId="AD" clId="Web-{126344E9-8307-5F02-EB4B-5B8FF705E0FA}" dt="2019-12-09T09:00:38.384" v="167" actId="20577"/>
        <pc:sldMkLst>
          <pc:docMk/>
          <pc:sldMk cId="760972841" sldId="263"/>
        </pc:sldMkLst>
        <pc:spChg chg="mod">
          <ac:chgData name="Koppen, L.M. van (11031859)" userId="S::11031859@student.hhs.nl::afbd2bf8-311d-45e2-afaa-42058cad1bbc" providerId="AD" clId="Web-{126344E9-8307-5F02-EB4B-5B8FF705E0FA}" dt="2019-12-09T08:59:35.087" v="140" actId="20577"/>
          <ac:spMkLst>
            <pc:docMk/>
            <pc:sldMk cId="760972841" sldId="263"/>
            <ac:spMk id="2" creationId="{91CD992C-FFEC-4FD8-92DE-C6FEE52D75F9}"/>
          </ac:spMkLst>
        </pc:spChg>
        <pc:spChg chg="mod">
          <ac:chgData name="Koppen, L.M. van (11031859)" userId="S::11031859@student.hhs.nl::afbd2bf8-311d-45e2-afaa-42058cad1bbc" providerId="AD" clId="Web-{126344E9-8307-5F02-EB4B-5B8FF705E0FA}" dt="2019-12-09T09:00:38.384" v="167" actId="20577"/>
          <ac:spMkLst>
            <pc:docMk/>
            <pc:sldMk cId="760972841" sldId="263"/>
            <ac:spMk id="11" creationId="{FCB371AF-B74C-4DCD-BB86-30B8A180D922}"/>
          </ac:spMkLst>
        </pc:spChg>
        <pc:picChg chg="add del mod">
          <ac:chgData name="Koppen, L.M. van (11031859)" userId="S::11031859@student.hhs.nl::afbd2bf8-311d-45e2-afaa-42058cad1bbc" providerId="AD" clId="Web-{126344E9-8307-5F02-EB4B-5B8FF705E0FA}" dt="2019-12-09T08:52:42.492" v="10"/>
          <ac:picMkLst>
            <pc:docMk/>
            <pc:sldMk cId="760972841" sldId="263"/>
            <ac:picMk id="4" creationId="{CC87D0A6-B5E0-4AFA-A366-C1698B7CEDB5}"/>
          </ac:picMkLst>
        </pc:picChg>
        <pc:picChg chg="add mod">
          <ac:chgData name="Koppen, L.M. van (11031859)" userId="S::11031859@student.hhs.nl::afbd2bf8-311d-45e2-afaa-42058cad1bbc" providerId="AD" clId="Web-{126344E9-8307-5F02-EB4B-5B8FF705E0FA}" dt="2019-12-09T08:57:40.134" v="24" actId="1076"/>
          <ac:picMkLst>
            <pc:docMk/>
            <pc:sldMk cId="760972841" sldId="263"/>
            <ac:picMk id="8" creationId="{A886A15A-D22B-4600-9FAE-53AC5F9288A8}"/>
          </ac:picMkLst>
        </pc:picChg>
        <pc:picChg chg="mod">
          <ac:chgData name="Koppen, L.M. van (11031859)" userId="S::11031859@student.hhs.nl::afbd2bf8-311d-45e2-afaa-42058cad1bbc" providerId="AD" clId="Web-{126344E9-8307-5F02-EB4B-5B8FF705E0FA}" dt="2019-12-09T08:57:19.884" v="20" actId="1076"/>
          <ac:picMkLst>
            <pc:docMk/>
            <pc:sldMk cId="760972841" sldId="263"/>
            <ac:picMk id="10" creationId="{39C9FCDD-113C-4625-A05B-7E6ECE41793D}"/>
          </ac:picMkLst>
        </pc:picChg>
      </pc:sldChg>
      <pc:sldChg chg="modSp">
        <pc:chgData name="Koppen, L.M. van (11031859)" userId="S::11031859@student.hhs.nl::afbd2bf8-311d-45e2-afaa-42058cad1bbc" providerId="AD" clId="Web-{126344E9-8307-5F02-EB4B-5B8FF705E0FA}" dt="2019-12-09T08:59:25.915" v="123" actId="20577"/>
        <pc:sldMkLst>
          <pc:docMk/>
          <pc:sldMk cId="2309484834" sldId="264"/>
        </pc:sldMkLst>
        <pc:spChg chg="mod">
          <ac:chgData name="Koppen, L.M. van (11031859)" userId="S::11031859@student.hhs.nl::afbd2bf8-311d-45e2-afaa-42058cad1bbc" providerId="AD" clId="Web-{126344E9-8307-5F02-EB4B-5B8FF705E0FA}" dt="2019-12-09T08:59:25.915" v="123" actId="20577"/>
          <ac:spMkLst>
            <pc:docMk/>
            <pc:sldMk cId="2309484834" sldId="264"/>
            <ac:spMk id="2" creationId="{91CD992C-FFEC-4FD8-92DE-C6FEE52D75F9}"/>
          </ac:spMkLst>
        </pc:spChg>
      </pc:sldChg>
      <pc:sldChg chg="modSp">
        <pc:chgData name="Koppen, L.M. van (11031859)" userId="S::11031859@student.hhs.nl::afbd2bf8-311d-45e2-afaa-42058cad1bbc" providerId="AD" clId="Web-{126344E9-8307-5F02-EB4B-5B8FF705E0FA}" dt="2019-12-09T08:59:21.337" v="117" actId="20577"/>
        <pc:sldMkLst>
          <pc:docMk/>
          <pc:sldMk cId="130134978" sldId="267"/>
        </pc:sldMkLst>
        <pc:spChg chg="mod">
          <ac:chgData name="Koppen, L.M. van (11031859)" userId="S::11031859@student.hhs.nl::afbd2bf8-311d-45e2-afaa-42058cad1bbc" providerId="AD" clId="Web-{126344E9-8307-5F02-EB4B-5B8FF705E0FA}" dt="2019-12-09T08:59:21.337" v="117" actId="20577"/>
          <ac:spMkLst>
            <pc:docMk/>
            <pc:sldMk cId="130134978" sldId="267"/>
            <ac:spMk id="2" creationId="{91CD992C-FFEC-4FD8-92DE-C6FEE52D75F9}"/>
          </ac:spMkLst>
        </pc:spChg>
        <pc:spChg chg="mod">
          <ac:chgData name="Koppen, L.M. van (11031859)" userId="S::11031859@student.hhs.nl::afbd2bf8-311d-45e2-afaa-42058cad1bbc" providerId="AD" clId="Web-{126344E9-8307-5F02-EB4B-5B8FF705E0FA}" dt="2019-12-09T08:58:52.962" v="111" actId="20577"/>
          <ac:spMkLst>
            <pc:docMk/>
            <pc:sldMk cId="130134978" sldId="267"/>
            <ac:spMk id="4" creationId="{133B246C-63C6-42A5-8ECF-6A80E71127E8}"/>
          </ac:spMkLst>
        </pc:spChg>
      </pc:sldChg>
    </pc:docChg>
  </pc:docChgLst>
  <pc:docChgLst>
    <pc:chgData name="Koppen, L.M. van (11031859)" userId="S::11031859@student.hhs.nl::afbd2bf8-311d-45e2-afaa-42058cad1bbc" providerId="AD" clId="Web-{BFF8E184-5A07-4C02-3CE9-011CCE9307EA}"/>
    <pc:docChg chg="modSld">
      <pc:chgData name="Koppen, L.M. van (11031859)" userId="S::11031859@student.hhs.nl::afbd2bf8-311d-45e2-afaa-42058cad1bbc" providerId="AD" clId="Web-{BFF8E184-5A07-4C02-3CE9-011CCE9307EA}" dt="2019-12-09T09:17:59.516" v="0"/>
      <pc:docMkLst>
        <pc:docMk/>
      </pc:docMkLst>
      <pc:sldChg chg="delSp">
        <pc:chgData name="Koppen, L.M. van (11031859)" userId="S::11031859@student.hhs.nl::afbd2bf8-311d-45e2-afaa-42058cad1bbc" providerId="AD" clId="Web-{BFF8E184-5A07-4C02-3CE9-011CCE9307EA}" dt="2019-12-09T09:17:59.516" v="0"/>
        <pc:sldMkLst>
          <pc:docMk/>
          <pc:sldMk cId="736988352" sldId="268"/>
        </pc:sldMkLst>
        <pc:spChg chg="del">
          <ac:chgData name="Koppen, L.M. van (11031859)" userId="S::11031859@student.hhs.nl::afbd2bf8-311d-45e2-afaa-42058cad1bbc" providerId="AD" clId="Web-{BFF8E184-5A07-4C02-3CE9-011CCE9307EA}" dt="2019-12-09T09:17:59.516" v="0"/>
          <ac:spMkLst>
            <pc:docMk/>
            <pc:sldMk cId="736988352" sldId="268"/>
            <ac:spMk id="3" creationId="{C1106470-9E1A-4C90-9620-7ED4C96A7E7C}"/>
          </ac:spMkLst>
        </pc:spChg>
      </pc:sldChg>
    </pc:docChg>
  </pc:docChgLst>
  <pc:docChgLst>
    <pc:chgData clId="Web-{4C69E36C-F59B-4247-8C3B-3DB955453540}"/>
    <pc:docChg chg="addSld addMainMaster modMainMaster">
      <pc:chgData name="" userId="" providerId="" clId="Web-{4C69E36C-F59B-4247-8C3B-3DB955453540}" dt="2019-12-08T16:10:03.056" v="4"/>
      <pc:docMkLst>
        <pc:docMk/>
      </pc:docMkLst>
      <pc:sldChg chg="add">
        <pc:chgData name="" userId="" providerId="" clId="Web-{4C69E36C-F59B-4247-8C3B-3DB955453540}" dt="2019-12-08T16:10:02.681" v="0"/>
        <pc:sldMkLst>
          <pc:docMk/>
          <pc:sldMk cId="2309591110" sldId="257"/>
        </pc:sldMkLst>
      </pc:sldChg>
      <pc:sldChg chg="add">
        <pc:chgData name="" userId="" providerId="" clId="Web-{4C69E36C-F59B-4247-8C3B-3DB955453540}" dt="2019-12-08T16:10:02.759" v="1"/>
        <pc:sldMkLst>
          <pc:docMk/>
          <pc:sldMk cId="3012704805" sldId="258"/>
        </pc:sldMkLst>
      </pc:sldChg>
      <pc:sldChg chg="add">
        <pc:chgData name="" userId="" providerId="" clId="Web-{4C69E36C-F59B-4247-8C3B-3DB955453540}" dt="2019-12-08T16:10:02.853" v="2"/>
        <pc:sldMkLst>
          <pc:docMk/>
          <pc:sldMk cId="159284934" sldId="259"/>
        </pc:sldMkLst>
      </pc:sldChg>
      <pc:sldChg chg="add">
        <pc:chgData name="" userId="" providerId="" clId="Web-{4C69E36C-F59B-4247-8C3B-3DB955453540}" dt="2019-12-08T16:10:03.009" v="3"/>
        <pc:sldMkLst>
          <pc:docMk/>
          <pc:sldMk cId="600651200" sldId="260"/>
        </pc:sldMkLst>
      </pc:sldChg>
      <pc:sldChg chg="add">
        <pc:chgData name="" userId="" providerId="" clId="Web-{4C69E36C-F59B-4247-8C3B-3DB955453540}" dt="2019-12-08T16:10:03.056" v="4"/>
        <pc:sldMkLst>
          <pc:docMk/>
          <pc:sldMk cId="4270076506" sldId="261"/>
        </pc:sldMkLst>
      </pc:sldChg>
      <pc:sldMasterChg chg="add addSldLayout">
        <pc:chgData name="" userId="" providerId="" clId="Web-{4C69E36C-F59B-4247-8C3B-3DB955453540}" dt="2019-12-08T16:10:02.681" v="0"/>
        <pc:sldMasterMkLst>
          <pc:docMk/>
          <pc:sldMasterMk cId="196090965" sldId="2147483648"/>
        </pc:sldMasterMkLst>
        <pc:sldLayoutChg chg="add">
          <pc:chgData name="" userId="" providerId="" clId="Web-{4C69E36C-F59B-4247-8C3B-3DB955453540}" dt="2019-12-08T16:10:02.681" v="0"/>
          <pc:sldLayoutMkLst>
            <pc:docMk/>
            <pc:sldMasterMk cId="196090965" sldId="2147483648"/>
            <pc:sldLayoutMk cId="2893553204" sldId="2147483649"/>
          </pc:sldLayoutMkLst>
        </pc:sldLayoutChg>
        <pc:sldLayoutChg chg="add">
          <pc:chgData name="" userId="" providerId="" clId="Web-{4C69E36C-F59B-4247-8C3B-3DB955453540}" dt="2019-12-08T16:10:02.681" v="0"/>
          <pc:sldLayoutMkLst>
            <pc:docMk/>
            <pc:sldMasterMk cId="196090965" sldId="2147483648"/>
            <pc:sldLayoutMk cId="2943735267" sldId="2147483650"/>
          </pc:sldLayoutMkLst>
        </pc:sldLayoutChg>
        <pc:sldLayoutChg chg="add">
          <pc:chgData name="" userId="" providerId="" clId="Web-{4C69E36C-F59B-4247-8C3B-3DB955453540}" dt="2019-12-08T16:10:02.681" v="0"/>
          <pc:sldLayoutMkLst>
            <pc:docMk/>
            <pc:sldMasterMk cId="196090965" sldId="2147483648"/>
            <pc:sldLayoutMk cId="2944890890" sldId="2147483651"/>
          </pc:sldLayoutMkLst>
        </pc:sldLayoutChg>
        <pc:sldLayoutChg chg="add">
          <pc:chgData name="" userId="" providerId="" clId="Web-{4C69E36C-F59B-4247-8C3B-3DB955453540}" dt="2019-12-08T16:10:02.681" v="0"/>
          <pc:sldLayoutMkLst>
            <pc:docMk/>
            <pc:sldMasterMk cId="196090965" sldId="2147483648"/>
            <pc:sldLayoutMk cId="436243930" sldId="2147483652"/>
          </pc:sldLayoutMkLst>
        </pc:sldLayoutChg>
        <pc:sldLayoutChg chg="add">
          <pc:chgData name="" userId="" providerId="" clId="Web-{4C69E36C-F59B-4247-8C3B-3DB955453540}" dt="2019-12-08T16:10:02.681" v="0"/>
          <pc:sldLayoutMkLst>
            <pc:docMk/>
            <pc:sldMasterMk cId="196090965" sldId="2147483648"/>
            <pc:sldLayoutMk cId="1218444824" sldId="2147483653"/>
          </pc:sldLayoutMkLst>
        </pc:sldLayoutChg>
        <pc:sldLayoutChg chg="add">
          <pc:chgData name="" userId="" providerId="" clId="Web-{4C69E36C-F59B-4247-8C3B-3DB955453540}" dt="2019-12-08T16:10:02.681" v="0"/>
          <pc:sldLayoutMkLst>
            <pc:docMk/>
            <pc:sldMasterMk cId="196090965" sldId="2147483648"/>
            <pc:sldLayoutMk cId="1604332466" sldId="2147483654"/>
          </pc:sldLayoutMkLst>
        </pc:sldLayoutChg>
        <pc:sldLayoutChg chg="add">
          <pc:chgData name="" userId="" providerId="" clId="Web-{4C69E36C-F59B-4247-8C3B-3DB955453540}" dt="2019-12-08T16:10:02.681" v="0"/>
          <pc:sldLayoutMkLst>
            <pc:docMk/>
            <pc:sldMasterMk cId="196090965" sldId="2147483648"/>
            <pc:sldLayoutMk cId="541472392" sldId="2147483655"/>
          </pc:sldLayoutMkLst>
        </pc:sldLayoutChg>
        <pc:sldLayoutChg chg="add">
          <pc:chgData name="" userId="" providerId="" clId="Web-{4C69E36C-F59B-4247-8C3B-3DB955453540}" dt="2019-12-08T16:10:02.681" v="0"/>
          <pc:sldLayoutMkLst>
            <pc:docMk/>
            <pc:sldMasterMk cId="196090965" sldId="2147483648"/>
            <pc:sldLayoutMk cId="1848595876" sldId="2147483656"/>
          </pc:sldLayoutMkLst>
        </pc:sldLayoutChg>
        <pc:sldLayoutChg chg="add">
          <pc:chgData name="" userId="" providerId="" clId="Web-{4C69E36C-F59B-4247-8C3B-3DB955453540}" dt="2019-12-08T16:10:02.681" v="0"/>
          <pc:sldLayoutMkLst>
            <pc:docMk/>
            <pc:sldMasterMk cId="196090965" sldId="2147483648"/>
            <pc:sldLayoutMk cId="541342815" sldId="2147483657"/>
          </pc:sldLayoutMkLst>
        </pc:sldLayoutChg>
        <pc:sldLayoutChg chg="add">
          <pc:chgData name="" userId="" providerId="" clId="Web-{4C69E36C-F59B-4247-8C3B-3DB955453540}" dt="2019-12-08T16:10:02.681" v="0"/>
          <pc:sldLayoutMkLst>
            <pc:docMk/>
            <pc:sldMasterMk cId="196090965" sldId="2147483648"/>
            <pc:sldLayoutMk cId="2577575729" sldId="2147483658"/>
          </pc:sldLayoutMkLst>
        </pc:sldLayoutChg>
        <pc:sldLayoutChg chg="add">
          <pc:chgData name="" userId="" providerId="" clId="Web-{4C69E36C-F59B-4247-8C3B-3DB955453540}" dt="2019-12-08T16:10:02.681" v="0"/>
          <pc:sldLayoutMkLst>
            <pc:docMk/>
            <pc:sldMasterMk cId="196090965" sldId="2147483648"/>
            <pc:sldLayoutMk cId="2219173762" sldId="2147483659"/>
          </pc:sldLayoutMkLst>
        </pc:sldLayoutChg>
      </pc:sldMasterChg>
      <pc:sldMasterChg chg="replId modSldLayout">
        <pc:chgData name="" userId="" providerId="" clId="Web-{4C69E36C-F59B-4247-8C3B-3DB955453540}" dt="2019-12-08T16:10:02.681" v="0"/>
        <pc:sldMasterMkLst>
          <pc:docMk/>
          <pc:sldMasterMk cId="1710546820" sldId="2147483660"/>
        </pc:sldMasterMkLst>
        <pc:sldLayoutChg chg="replId">
          <pc:chgData name="" userId="" providerId="" clId="Web-{4C69E36C-F59B-4247-8C3B-3DB955453540}" dt="2019-12-08T16:10:02.681" v="0"/>
          <pc:sldLayoutMkLst>
            <pc:docMk/>
            <pc:sldMasterMk cId="1710546820" sldId="2147483660"/>
            <pc:sldLayoutMk cId="4249299040" sldId="2147483661"/>
          </pc:sldLayoutMkLst>
        </pc:sldLayoutChg>
        <pc:sldLayoutChg chg="replId">
          <pc:chgData name="" userId="" providerId="" clId="Web-{4C69E36C-F59B-4247-8C3B-3DB955453540}" dt="2019-12-08T16:10:02.681" v="0"/>
          <pc:sldLayoutMkLst>
            <pc:docMk/>
            <pc:sldMasterMk cId="1710546820" sldId="2147483660"/>
            <pc:sldLayoutMk cId="3885912252" sldId="2147483662"/>
          </pc:sldLayoutMkLst>
        </pc:sldLayoutChg>
        <pc:sldLayoutChg chg="replId">
          <pc:chgData name="" userId="" providerId="" clId="Web-{4C69E36C-F59B-4247-8C3B-3DB955453540}" dt="2019-12-08T16:10:02.681" v="0"/>
          <pc:sldLayoutMkLst>
            <pc:docMk/>
            <pc:sldMasterMk cId="1710546820" sldId="2147483660"/>
            <pc:sldLayoutMk cId="1843495715" sldId="2147483663"/>
          </pc:sldLayoutMkLst>
        </pc:sldLayoutChg>
        <pc:sldLayoutChg chg="replId">
          <pc:chgData name="" userId="" providerId="" clId="Web-{4C69E36C-F59B-4247-8C3B-3DB955453540}" dt="2019-12-08T16:10:02.681" v="0"/>
          <pc:sldLayoutMkLst>
            <pc:docMk/>
            <pc:sldMasterMk cId="1710546820" sldId="2147483660"/>
            <pc:sldLayoutMk cId="957811407" sldId="2147483664"/>
          </pc:sldLayoutMkLst>
        </pc:sldLayoutChg>
        <pc:sldLayoutChg chg="replId">
          <pc:chgData name="" userId="" providerId="" clId="Web-{4C69E36C-F59B-4247-8C3B-3DB955453540}" dt="2019-12-08T16:10:02.681" v="0"/>
          <pc:sldLayoutMkLst>
            <pc:docMk/>
            <pc:sldMasterMk cId="1710546820" sldId="2147483660"/>
            <pc:sldLayoutMk cId="4148315968" sldId="2147483665"/>
          </pc:sldLayoutMkLst>
        </pc:sldLayoutChg>
        <pc:sldLayoutChg chg="replId">
          <pc:chgData name="" userId="" providerId="" clId="Web-{4C69E36C-F59B-4247-8C3B-3DB955453540}" dt="2019-12-08T16:10:02.681" v="0"/>
          <pc:sldLayoutMkLst>
            <pc:docMk/>
            <pc:sldMasterMk cId="1710546820" sldId="2147483660"/>
            <pc:sldLayoutMk cId="1937782621" sldId="2147483666"/>
          </pc:sldLayoutMkLst>
        </pc:sldLayoutChg>
        <pc:sldLayoutChg chg="replId">
          <pc:chgData name="" userId="" providerId="" clId="Web-{4C69E36C-F59B-4247-8C3B-3DB955453540}" dt="2019-12-08T16:10:02.681" v="0"/>
          <pc:sldLayoutMkLst>
            <pc:docMk/>
            <pc:sldMasterMk cId="1710546820" sldId="2147483660"/>
            <pc:sldLayoutMk cId="3349604172" sldId="2147483667"/>
          </pc:sldLayoutMkLst>
        </pc:sldLayoutChg>
        <pc:sldLayoutChg chg="replId">
          <pc:chgData name="" userId="" providerId="" clId="Web-{4C69E36C-F59B-4247-8C3B-3DB955453540}" dt="2019-12-08T16:10:02.681" v="0"/>
          <pc:sldLayoutMkLst>
            <pc:docMk/>
            <pc:sldMasterMk cId="1710546820" sldId="2147483660"/>
            <pc:sldLayoutMk cId="2568389287" sldId="2147483668"/>
          </pc:sldLayoutMkLst>
        </pc:sldLayoutChg>
        <pc:sldLayoutChg chg="replId">
          <pc:chgData name="" userId="" providerId="" clId="Web-{4C69E36C-F59B-4247-8C3B-3DB955453540}" dt="2019-12-08T16:10:02.681" v="0"/>
          <pc:sldLayoutMkLst>
            <pc:docMk/>
            <pc:sldMasterMk cId="1710546820" sldId="2147483660"/>
            <pc:sldLayoutMk cId="84292403" sldId="2147483669"/>
          </pc:sldLayoutMkLst>
        </pc:sldLayoutChg>
        <pc:sldLayoutChg chg="replId">
          <pc:chgData name="" userId="" providerId="" clId="Web-{4C69E36C-F59B-4247-8C3B-3DB955453540}" dt="2019-12-08T16:10:02.681" v="0"/>
          <pc:sldLayoutMkLst>
            <pc:docMk/>
            <pc:sldMasterMk cId="1710546820" sldId="2147483660"/>
            <pc:sldLayoutMk cId="515967256" sldId="2147483670"/>
          </pc:sldLayoutMkLst>
        </pc:sldLayoutChg>
        <pc:sldLayoutChg chg="replId">
          <pc:chgData name="" userId="" providerId="" clId="Web-{4C69E36C-F59B-4247-8C3B-3DB955453540}" dt="2019-12-08T16:10:02.681" v="0"/>
          <pc:sldLayoutMkLst>
            <pc:docMk/>
            <pc:sldMasterMk cId="1710546820" sldId="2147483660"/>
            <pc:sldLayoutMk cId="3231119585" sldId="2147483671"/>
          </pc:sldLayoutMkLst>
        </pc:sldLayoutChg>
      </pc:sldMasterChg>
    </pc:docChg>
  </pc:docChgLst>
  <pc:docChgLst>
    <pc:chgData name="Koppen, L.M. van (11031859)" userId="afbd2bf8-311d-45e2-afaa-42058cad1bbc" providerId="ADAL" clId="{8321B5E9-183A-4D8B-97D8-A086B59D5504}"/>
    <pc:docChg chg="undo custSel addSld delSld modSld sldOrd">
      <pc:chgData name="Koppen, L.M. van (11031859)" userId="afbd2bf8-311d-45e2-afaa-42058cad1bbc" providerId="ADAL" clId="{8321B5E9-183A-4D8B-97D8-A086B59D5504}" dt="2019-12-08T23:16:41.051" v="614" actId="2696"/>
      <pc:docMkLst>
        <pc:docMk/>
      </pc:docMkLst>
      <pc:sldChg chg="delSp add del setBg delDesignElem">
        <pc:chgData name="Koppen, L.M. van (11031859)" userId="afbd2bf8-311d-45e2-afaa-42058cad1bbc" providerId="ADAL" clId="{8321B5E9-183A-4D8B-97D8-A086B59D5504}" dt="2019-12-08T18:30:22.085" v="3" actId="2696"/>
        <pc:sldMkLst>
          <pc:docMk/>
          <pc:sldMk cId="1244582211" sldId="256"/>
        </pc:sldMkLst>
        <pc:spChg chg="del">
          <ac:chgData name="Koppen, L.M. van (11031859)" userId="afbd2bf8-311d-45e2-afaa-42058cad1bbc" providerId="ADAL" clId="{8321B5E9-183A-4D8B-97D8-A086B59D5504}" dt="2019-12-08T18:30:10.042" v="2"/>
          <ac:spMkLst>
            <pc:docMk/>
            <pc:sldMk cId="1244582211" sldId="256"/>
            <ac:spMk id="89" creationId="{D6CF29CD-38B8-4924-BA11-6D60517487EF}"/>
          </ac:spMkLst>
        </pc:spChg>
        <pc:cxnChg chg="del">
          <ac:chgData name="Koppen, L.M. van (11031859)" userId="afbd2bf8-311d-45e2-afaa-42058cad1bbc" providerId="ADAL" clId="{8321B5E9-183A-4D8B-97D8-A086B59D5504}" dt="2019-12-08T18:30:10.042" v="2"/>
          <ac:cxnSpMkLst>
            <pc:docMk/>
            <pc:sldMk cId="1244582211" sldId="256"/>
            <ac:cxnSpMk id="90" creationId="{3D83F26F-C55B-4A92-9AFF-4894D14E27C5}"/>
          </ac:cxnSpMkLst>
        </pc:cxnChg>
      </pc:sldChg>
      <pc:sldChg chg="del">
        <pc:chgData name="Koppen, L.M. van (11031859)" userId="afbd2bf8-311d-45e2-afaa-42058cad1bbc" providerId="ADAL" clId="{8321B5E9-183A-4D8B-97D8-A086B59D5504}" dt="2019-12-08T18:30:22.101" v="4" actId="2696"/>
        <pc:sldMkLst>
          <pc:docMk/>
          <pc:sldMk cId="2309591110" sldId="257"/>
        </pc:sldMkLst>
      </pc:sldChg>
      <pc:sldChg chg="del">
        <pc:chgData name="Koppen, L.M. van (11031859)" userId="afbd2bf8-311d-45e2-afaa-42058cad1bbc" providerId="ADAL" clId="{8321B5E9-183A-4D8B-97D8-A086B59D5504}" dt="2019-12-08T18:30:22.101" v="5" actId="2696"/>
        <pc:sldMkLst>
          <pc:docMk/>
          <pc:sldMk cId="3012704805" sldId="258"/>
        </pc:sldMkLst>
      </pc:sldChg>
      <pc:sldChg chg="del">
        <pc:chgData name="Koppen, L.M. van (11031859)" userId="afbd2bf8-311d-45e2-afaa-42058cad1bbc" providerId="ADAL" clId="{8321B5E9-183A-4D8B-97D8-A086B59D5504}" dt="2019-12-08T18:30:22.101" v="6" actId="2696"/>
        <pc:sldMkLst>
          <pc:docMk/>
          <pc:sldMk cId="159284934" sldId="259"/>
        </pc:sldMkLst>
      </pc:sldChg>
      <pc:sldChg chg="del">
        <pc:chgData name="Koppen, L.M. van (11031859)" userId="afbd2bf8-311d-45e2-afaa-42058cad1bbc" providerId="ADAL" clId="{8321B5E9-183A-4D8B-97D8-A086B59D5504}" dt="2019-12-08T18:30:22.101" v="7" actId="2696"/>
        <pc:sldMkLst>
          <pc:docMk/>
          <pc:sldMk cId="600651200" sldId="260"/>
        </pc:sldMkLst>
      </pc:sldChg>
      <pc:sldChg chg="modSp add setBg">
        <pc:chgData name="Koppen, L.M. van (11031859)" userId="afbd2bf8-311d-45e2-afaa-42058cad1bbc" providerId="ADAL" clId="{8321B5E9-183A-4D8B-97D8-A086B59D5504}" dt="2019-12-08T18:59:34.353" v="54" actId="20577"/>
        <pc:sldMkLst>
          <pc:docMk/>
          <pc:sldMk cId="4150255183" sldId="262"/>
        </pc:sldMkLst>
        <pc:graphicFrameChg chg="mod">
          <ac:chgData name="Koppen, L.M. van (11031859)" userId="afbd2bf8-311d-45e2-afaa-42058cad1bbc" providerId="ADAL" clId="{8321B5E9-183A-4D8B-97D8-A086B59D5504}" dt="2019-12-08T18:59:34.353" v="54" actId="20577"/>
          <ac:graphicFrameMkLst>
            <pc:docMk/>
            <pc:sldMk cId="4150255183" sldId="262"/>
            <ac:graphicFrameMk id="7" creationId="{57EAFF7A-2AC9-457A-8AC1-B7EFFFBA6221}"/>
          </ac:graphicFrameMkLst>
        </pc:graphicFrameChg>
      </pc:sldChg>
      <pc:sldChg chg="modSp add">
        <pc:chgData name="Koppen, L.M. van (11031859)" userId="afbd2bf8-311d-45e2-afaa-42058cad1bbc" providerId="ADAL" clId="{8321B5E9-183A-4D8B-97D8-A086B59D5504}" dt="2019-12-08T20:54:00.739" v="414" actId="6549"/>
        <pc:sldMkLst>
          <pc:docMk/>
          <pc:sldMk cId="760972841" sldId="263"/>
        </pc:sldMkLst>
        <pc:spChg chg="mod">
          <ac:chgData name="Koppen, L.M. van (11031859)" userId="afbd2bf8-311d-45e2-afaa-42058cad1bbc" providerId="ADAL" clId="{8321B5E9-183A-4D8B-97D8-A086B59D5504}" dt="2019-12-08T19:07:46.420" v="65" actId="20577"/>
          <ac:spMkLst>
            <pc:docMk/>
            <pc:sldMk cId="760972841" sldId="263"/>
            <ac:spMk id="2" creationId="{91CD992C-FFEC-4FD8-92DE-C6FEE52D75F9}"/>
          </ac:spMkLst>
        </pc:spChg>
        <pc:spChg chg="mod">
          <ac:chgData name="Koppen, L.M. van (11031859)" userId="afbd2bf8-311d-45e2-afaa-42058cad1bbc" providerId="ADAL" clId="{8321B5E9-183A-4D8B-97D8-A086B59D5504}" dt="2019-12-08T20:54:00.739" v="414" actId="6549"/>
          <ac:spMkLst>
            <pc:docMk/>
            <pc:sldMk cId="760972841" sldId="263"/>
            <ac:spMk id="11" creationId="{FCB371AF-B74C-4DCD-BB86-30B8A180D922}"/>
          </ac:spMkLst>
        </pc:spChg>
      </pc:sldChg>
      <pc:sldChg chg="addSp delSp modSp add ord">
        <pc:chgData name="Koppen, L.M. van (11031859)" userId="afbd2bf8-311d-45e2-afaa-42058cad1bbc" providerId="ADAL" clId="{8321B5E9-183A-4D8B-97D8-A086B59D5504}" dt="2019-12-08T20:56:19.679" v="439"/>
        <pc:sldMkLst>
          <pc:docMk/>
          <pc:sldMk cId="2309484834" sldId="264"/>
        </pc:sldMkLst>
        <pc:spChg chg="mod">
          <ac:chgData name="Koppen, L.M. van (11031859)" userId="afbd2bf8-311d-45e2-afaa-42058cad1bbc" providerId="ADAL" clId="{8321B5E9-183A-4D8B-97D8-A086B59D5504}" dt="2019-12-08T19:57:06.685" v="123" actId="20577"/>
          <ac:spMkLst>
            <pc:docMk/>
            <pc:sldMk cId="2309484834" sldId="264"/>
            <ac:spMk id="2" creationId="{91CD992C-FFEC-4FD8-92DE-C6FEE52D75F9}"/>
          </ac:spMkLst>
        </pc:spChg>
        <pc:spChg chg="mod">
          <ac:chgData name="Koppen, L.M. van (11031859)" userId="afbd2bf8-311d-45e2-afaa-42058cad1bbc" providerId="ADAL" clId="{8321B5E9-183A-4D8B-97D8-A086B59D5504}" dt="2019-12-08T20:13:03.440" v="342" actId="1076"/>
          <ac:spMkLst>
            <pc:docMk/>
            <pc:sldMk cId="2309484834" sldId="264"/>
            <ac:spMk id="3" creationId="{28B26578-2D05-46EA-8A5E-A0B27EFF8C39}"/>
          </ac:spMkLst>
        </pc:spChg>
        <pc:picChg chg="add del mod">
          <ac:chgData name="Koppen, L.M. van (11031859)" userId="afbd2bf8-311d-45e2-afaa-42058cad1bbc" providerId="ADAL" clId="{8321B5E9-183A-4D8B-97D8-A086B59D5504}" dt="2019-12-08T19:35:27.131" v="102" actId="478"/>
          <ac:picMkLst>
            <pc:docMk/>
            <pc:sldMk cId="2309484834" sldId="264"/>
            <ac:picMk id="5" creationId="{E3DF51B8-8EFE-4F16-94AE-CB38161A731D}"/>
          </ac:picMkLst>
        </pc:picChg>
        <pc:picChg chg="add del mod">
          <ac:chgData name="Koppen, L.M. van (11031859)" userId="afbd2bf8-311d-45e2-afaa-42058cad1bbc" providerId="ADAL" clId="{8321B5E9-183A-4D8B-97D8-A086B59D5504}" dt="2019-12-08T19:35:27.599" v="103" actId="478"/>
          <ac:picMkLst>
            <pc:docMk/>
            <pc:sldMk cId="2309484834" sldId="264"/>
            <ac:picMk id="10" creationId="{F3176449-ECC5-408E-9E1C-55A1905D9377}"/>
          </ac:picMkLst>
        </pc:picChg>
        <pc:picChg chg="add del mod">
          <ac:chgData name="Koppen, L.M. van (11031859)" userId="afbd2bf8-311d-45e2-afaa-42058cad1bbc" providerId="ADAL" clId="{8321B5E9-183A-4D8B-97D8-A086B59D5504}" dt="2019-12-08T20:56:14.820" v="430" actId="478"/>
          <ac:picMkLst>
            <pc:docMk/>
            <pc:sldMk cId="2309484834" sldId="264"/>
            <ac:picMk id="12" creationId="{442982E4-B94D-4FE6-9282-917752AC9352}"/>
          </ac:picMkLst>
        </pc:picChg>
        <pc:picChg chg="add del mod">
          <ac:chgData name="Koppen, L.M. van (11031859)" userId="afbd2bf8-311d-45e2-afaa-42058cad1bbc" providerId="ADAL" clId="{8321B5E9-183A-4D8B-97D8-A086B59D5504}" dt="2019-12-08T20:56:15.105" v="431" actId="478"/>
          <ac:picMkLst>
            <pc:docMk/>
            <pc:sldMk cId="2309484834" sldId="264"/>
            <ac:picMk id="14" creationId="{D8AA05DD-C67C-4D23-BB54-89057586B0C7}"/>
          </ac:picMkLst>
        </pc:picChg>
        <pc:picChg chg="add del mod">
          <ac:chgData name="Koppen, L.M. van (11031859)" userId="afbd2bf8-311d-45e2-afaa-42058cad1bbc" providerId="ADAL" clId="{8321B5E9-183A-4D8B-97D8-A086B59D5504}" dt="2019-12-08T20:56:19.679" v="439"/>
          <ac:picMkLst>
            <pc:docMk/>
            <pc:sldMk cId="2309484834" sldId="264"/>
            <ac:picMk id="15" creationId="{2AF7E6E1-653A-4372-83FE-0D13EA810BC7}"/>
          </ac:picMkLst>
        </pc:picChg>
      </pc:sldChg>
      <pc:sldChg chg="addSp delSp modSp add del ord">
        <pc:chgData name="Koppen, L.M. van (11031859)" userId="afbd2bf8-311d-45e2-afaa-42058cad1bbc" providerId="ADAL" clId="{8321B5E9-183A-4D8B-97D8-A086B59D5504}" dt="2019-12-08T23:16:41.051" v="614" actId="2696"/>
        <pc:sldMkLst>
          <pc:docMk/>
          <pc:sldMk cId="1048298416" sldId="265"/>
        </pc:sldMkLst>
        <pc:spChg chg="mod">
          <ac:chgData name="Koppen, L.M. van (11031859)" userId="afbd2bf8-311d-45e2-afaa-42058cad1bbc" providerId="ADAL" clId="{8321B5E9-183A-4D8B-97D8-A086B59D5504}" dt="2019-12-08T23:15:49.954" v="440" actId="20577"/>
          <ac:spMkLst>
            <pc:docMk/>
            <pc:sldMk cId="1048298416" sldId="265"/>
            <ac:spMk id="2" creationId="{91CD992C-FFEC-4FD8-92DE-C6FEE52D75F9}"/>
          </ac:spMkLst>
        </pc:spChg>
        <pc:spChg chg="del mod">
          <ac:chgData name="Koppen, L.M. van (11031859)" userId="afbd2bf8-311d-45e2-afaa-42058cad1bbc" providerId="ADAL" clId="{8321B5E9-183A-4D8B-97D8-A086B59D5504}" dt="2019-12-08T23:16:40.110" v="613"/>
          <ac:spMkLst>
            <pc:docMk/>
            <pc:sldMk cId="1048298416" sldId="265"/>
            <ac:spMk id="3" creationId="{28B26578-2D05-46EA-8A5E-A0B27EFF8C39}"/>
          </ac:spMkLst>
        </pc:spChg>
        <pc:spChg chg="mod">
          <ac:chgData name="Koppen, L.M. van (11031859)" userId="afbd2bf8-311d-45e2-afaa-42058cad1bbc" providerId="ADAL" clId="{8321B5E9-183A-4D8B-97D8-A086B59D5504}" dt="2019-12-08T23:15:56.912" v="445" actId="1076"/>
          <ac:spMkLst>
            <pc:docMk/>
            <pc:sldMk cId="1048298416" sldId="265"/>
            <ac:spMk id="6" creationId="{4A6DE38D-6E56-407A-9411-E784B31E3EAB}"/>
          </ac:spMkLst>
        </pc:spChg>
        <pc:picChg chg="del mod">
          <ac:chgData name="Koppen, L.M. van (11031859)" userId="afbd2bf8-311d-45e2-afaa-42058cad1bbc" providerId="ADAL" clId="{8321B5E9-183A-4D8B-97D8-A086B59D5504}" dt="2019-12-08T19:35:46.767" v="107"/>
          <ac:picMkLst>
            <pc:docMk/>
            <pc:sldMk cId="1048298416" sldId="265"/>
            <ac:picMk id="8" creationId="{5B52CA3C-D365-428B-B84E-400BE24BAF08}"/>
          </ac:picMkLst>
        </pc:picChg>
        <pc:picChg chg="add del mod">
          <ac:chgData name="Koppen, L.M. van (11031859)" userId="afbd2bf8-311d-45e2-afaa-42058cad1bbc" providerId="ADAL" clId="{8321B5E9-183A-4D8B-97D8-A086B59D5504}" dt="2019-12-08T20:56:18.646" v="438"/>
          <ac:picMkLst>
            <pc:docMk/>
            <pc:sldMk cId="1048298416" sldId="265"/>
            <ac:picMk id="10" creationId="{5A6CF3EF-45FF-43B9-A694-9742BBF18769}"/>
          </ac:picMkLst>
        </pc:picChg>
      </pc:sldChg>
      <pc:sldChg chg="modSp add del">
        <pc:chgData name="Koppen, L.M. van (11031859)" userId="afbd2bf8-311d-45e2-afaa-42058cad1bbc" providerId="ADAL" clId="{8321B5E9-183A-4D8B-97D8-A086B59D5504}" dt="2019-12-08T20:04:37.800" v="124" actId="2696"/>
        <pc:sldMkLst>
          <pc:docMk/>
          <pc:sldMk cId="3074869375" sldId="266"/>
        </pc:sldMkLst>
        <pc:spChg chg="mod">
          <ac:chgData name="Koppen, L.M. van (11031859)" userId="afbd2bf8-311d-45e2-afaa-42058cad1bbc" providerId="ADAL" clId="{8321B5E9-183A-4D8B-97D8-A086B59D5504}" dt="2019-12-08T18:58:57.900" v="25" actId="20577"/>
          <ac:spMkLst>
            <pc:docMk/>
            <pc:sldMk cId="3074869375" sldId="266"/>
            <ac:spMk id="2" creationId="{91CD992C-FFEC-4FD8-92DE-C6FEE52D75F9}"/>
          </ac:spMkLst>
        </pc:spChg>
      </pc:sldChg>
      <pc:sldChg chg="addSp modSp add">
        <pc:chgData name="Koppen, L.M. van (11031859)" userId="afbd2bf8-311d-45e2-afaa-42058cad1bbc" providerId="ADAL" clId="{8321B5E9-183A-4D8B-97D8-A086B59D5504}" dt="2019-12-08T20:35:11.705" v="398" actId="20577"/>
        <pc:sldMkLst>
          <pc:docMk/>
          <pc:sldMk cId="130134978" sldId="267"/>
        </pc:sldMkLst>
        <pc:spChg chg="mod">
          <ac:chgData name="Koppen, L.M. van (11031859)" userId="afbd2bf8-311d-45e2-afaa-42058cad1bbc" providerId="ADAL" clId="{8321B5E9-183A-4D8B-97D8-A086B59D5504}" dt="2019-12-08T20:34:44.718" v="343" actId="20577"/>
          <ac:spMkLst>
            <pc:docMk/>
            <pc:sldMk cId="130134978" sldId="267"/>
            <ac:spMk id="2" creationId="{91CD992C-FFEC-4FD8-92DE-C6FEE52D75F9}"/>
          </ac:spMkLst>
        </pc:spChg>
        <pc:spChg chg="add mod">
          <ac:chgData name="Koppen, L.M. van (11031859)" userId="afbd2bf8-311d-45e2-afaa-42058cad1bbc" providerId="ADAL" clId="{8321B5E9-183A-4D8B-97D8-A086B59D5504}" dt="2019-12-08T20:35:11.705" v="398" actId="20577"/>
          <ac:spMkLst>
            <pc:docMk/>
            <pc:sldMk cId="130134978" sldId="267"/>
            <ac:spMk id="4" creationId="{133B246C-63C6-42A5-8ECF-6A80E71127E8}"/>
          </ac:spMkLst>
        </pc:spChg>
      </pc:sldChg>
      <pc:sldChg chg="delSp add setBg modAnim delDesignElem">
        <pc:chgData name="Koppen, L.M. van (11031859)" userId="afbd2bf8-311d-45e2-afaa-42058cad1bbc" providerId="ADAL" clId="{8321B5E9-183A-4D8B-97D8-A086B59D5504}" dt="2019-12-08T18:30:10.042" v="2"/>
        <pc:sldMkLst>
          <pc:docMk/>
          <pc:sldMk cId="736988352" sldId="268"/>
        </pc:sldMkLst>
        <pc:cxnChg chg="del">
          <ac:chgData name="Koppen, L.M. van (11031859)" userId="afbd2bf8-311d-45e2-afaa-42058cad1bbc" providerId="ADAL" clId="{8321B5E9-183A-4D8B-97D8-A086B59D5504}" dt="2019-12-08T18:30:10.042" v="2"/>
          <ac:cxnSpMkLst>
            <pc:docMk/>
            <pc:sldMk cId="736988352" sldId="268"/>
            <ac:cxnSpMk id="12" creationId="{3D83F26F-C55B-4A92-9AFF-4894D14E27C5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78A015-A3E6-4FF4-9245-137F73DCDF8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490A7BC9-90F3-4501-B36A-03BB43506BE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>
              <a:latin typeface="Calibri"/>
              <a:cs typeface="Calibri"/>
            </a:rPr>
            <a:t>Until </a:t>
          </a:r>
          <a:r>
            <a:rPr lang="en-GB" b="1" i="0" u="none" strike="noStrike" cap="none" baseline="0" noProof="0">
              <a:solidFill>
                <a:srgbClr val="010000"/>
              </a:solidFill>
              <a:latin typeface="Calibri"/>
              <a:cs typeface="Calibri Light"/>
            </a:rPr>
            <a:t>now</a:t>
          </a:r>
        </a:p>
      </dgm:t>
    </dgm:pt>
    <dgm:pt modelId="{763AAC13-13FB-4FA7-AC96-D0E011567972}" type="parTrans" cxnId="{7B2BD6F8-D920-4593-93F3-1FDA72FE6EDD}">
      <dgm:prSet/>
      <dgm:spPr/>
      <dgm:t>
        <a:bodyPr/>
        <a:lstStyle/>
        <a:p>
          <a:endParaRPr lang="en-US"/>
        </a:p>
      </dgm:t>
    </dgm:pt>
    <dgm:pt modelId="{31AF5ECB-7B6C-4C20-8099-436D47833A04}" type="sibTrans" cxnId="{7B2BD6F8-D920-4593-93F3-1FDA72FE6EDD}">
      <dgm:prSet/>
      <dgm:spPr/>
      <dgm:t>
        <a:bodyPr/>
        <a:lstStyle/>
        <a:p>
          <a:endParaRPr lang="en-US"/>
        </a:p>
      </dgm:t>
    </dgm:pt>
    <dgm:pt modelId="{3F84D4F8-AC75-4568-B59E-79992344F49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alibri"/>
              <a:cs typeface="Calibri"/>
            </a:rPr>
            <a:t>Reproducing work from last group.</a:t>
          </a:r>
          <a:r>
            <a:rPr lang="en-US">
              <a:latin typeface="Calibri"/>
              <a:cs typeface="Calibri"/>
            </a:rPr>
            <a:t>​</a:t>
          </a:r>
        </a:p>
      </dgm:t>
    </dgm:pt>
    <dgm:pt modelId="{6C8DF190-B700-4FE6-BAC0-877320F760FC}" type="parTrans" cxnId="{855424CD-5B17-4550-BFB5-66EAB07E682E}">
      <dgm:prSet/>
      <dgm:spPr/>
      <dgm:t>
        <a:bodyPr/>
        <a:lstStyle/>
        <a:p>
          <a:endParaRPr lang="en-US"/>
        </a:p>
      </dgm:t>
    </dgm:pt>
    <dgm:pt modelId="{BD798A08-FA4F-463E-8264-8D3BF4731159}" type="sibTrans" cxnId="{855424CD-5B17-4550-BFB5-66EAB07E682E}">
      <dgm:prSet/>
      <dgm:spPr/>
      <dgm:t>
        <a:bodyPr/>
        <a:lstStyle/>
        <a:p>
          <a:endParaRPr lang="en-US"/>
        </a:p>
      </dgm:t>
    </dgm:pt>
    <dgm:pt modelId="{B1065AC8-23A2-46E7-9C79-ACC003B3938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latin typeface="Calibri"/>
              <a:cs typeface="Calibri"/>
            </a:rPr>
            <a:t>Develop our skills in machine learning.</a:t>
          </a:r>
        </a:p>
        <a:p>
          <a:pPr>
            <a:lnSpc>
              <a:spcPct val="100000"/>
            </a:lnSpc>
          </a:pPr>
          <a:r>
            <a:rPr lang="en-GB" dirty="0">
              <a:latin typeface="Calibri"/>
              <a:cs typeface="Calibri"/>
            </a:rPr>
            <a:t>Waiting for the LUMC</a:t>
          </a:r>
          <a:r>
            <a:rPr lang="nl-NL" dirty="0">
              <a:latin typeface="Calibri"/>
              <a:cs typeface="Calibri"/>
            </a:rPr>
            <a:t>​</a:t>
          </a:r>
          <a:endParaRPr lang="en-US" dirty="0">
            <a:latin typeface="Calibri"/>
            <a:cs typeface="Calibri"/>
          </a:endParaRPr>
        </a:p>
      </dgm:t>
    </dgm:pt>
    <dgm:pt modelId="{1A9D2421-9734-4FFB-AE28-A2017A666B34}" type="parTrans" cxnId="{2A7B2390-F6AD-4B2E-A97C-88EB4CE6FE13}">
      <dgm:prSet/>
      <dgm:spPr/>
      <dgm:t>
        <a:bodyPr/>
        <a:lstStyle/>
        <a:p>
          <a:endParaRPr lang="en-US"/>
        </a:p>
      </dgm:t>
    </dgm:pt>
    <dgm:pt modelId="{9EB163F8-6E53-47F4-A5DD-A9780A2B86F1}" type="sibTrans" cxnId="{2A7B2390-F6AD-4B2E-A97C-88EB4CE6FE13}">
      <dgm:prSet/>
      <dgm:spPr/>
      <dgm:t>
        <a:bodyPr/>
        <a:lstStyle/>
        <a:p>
          <a:endParaRPr lang="en-US"/>
        </a:p>
      </dgm:t>
    </dgm:pt>
    <dgm:pt modelId="{C8159A56-76AA-4587-BAED-4C2C3C3473D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>
              <a:latin typeface="Calibri"/>
              <a:cs typeface="Calibri"/>
            </a:rPr>
            <a:t>Next Week</a:t>
          </a:r>
          <a:r>
            <a:rPr lang="en-US">
              <a:latin typeface="Calibri"/>
              <a:cs typeface="Calibri"/>
            </a:rPr>
            <a:t>​</a:t>
          </a:r>
        </a:p>
      </dgm:t>
    </dgm:pt>
    <dgm:pt modelId="{4AA8211C-C4BD-41F7-8EEC-4B8215556487}" type="parTrans" cxnId="{32089105-34A2-467A-8C6B-A0E433173CF5}">
      <dgm:prSet/>
      <dgm:spPr/>
      <dgm:t>
        <a:bodyPr/>
        <a:lstStyle/>
        <a:p>
          <a:endParaRPr lang="en-US"/>
        </a:p>
      </dgm:t>
    </dgm:pt>
    <dgm:pt modelId="{43AE973D-329C-4D4E-BF71-90CC4846FEEC}" type="sibTrans" cxnId="{32089105-34A2-467A-8C6B-A0E433173CF5}">
      <dgm:prSet/>
      <dgm:spPr/>
      <dgm:t>
        <a:bodyPr/>
        <a:lstStyle/>
        <a:p>
          <a:endParaRPr lang="en-US"/>
        </a:p>
      </dgm:t>
    </dgm:pt>
    <dgm:pt modelId="{313466E7-673A-4037-B67A-F31A31596B7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latin typeface="Calibri"/>
              <a:cs typeface="Calibri"/>
            </a:rPr>
            <a:t>Evaluate machine learning model with different configurations</a:t>
          </a:r>
          <a:r>
            <a:rPr lang="en-US">
              <a:latin typeface="Calibri"/>
              <a:cs typeface="Calibri"/>
            </a:rPr>
            <a:t>​.</a:t>
          </a:r>
        </a:p>
      </dgm:t>
    </dgm:pt>
    <dgm:pt modelId="{0FE508F0-D5DA-4D71-A24F-3B7889AB87AC}" type="parTrans" cxnId="{2BEF63B7-3104-4C4E-8EDE-585A7CC3E677}">
      <dgm:prSet/>
      <dgm:spPr/>
      <dgm:t>
        <a:bodyPr/>
        <a:lstStyle/>
        <a:p>
          <a:endParaRPr lang="en-US"/>
        </a:p>
      </dgm:t>
    </dgm:pt>
    <dgm:pt modelId="{80DFCFE3-764A-4042-B5BE-D0C69D735014}" type="sibTrans" cxnId="{2BEF63B7-3104-4C4E-8EDE-585A7CC3E677}">
      <dgm:prSet/>
      <dgm:spPr/>
      <dgm:t>
        <a:bodyPr/>
        <a:lstStyle/>
        <a:p>
          <a:endParaRPr lang="en-US"/>
        </a:p>
      </dgm:t>
    </dgm:pt>
    <dgm:pt modelId="{3B128C13-0398-4967-9EB0-3359F4D9901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err="1">
              <a:latin typeface="Calibri"/>
              <a:cs typeface="Calibri"/>
            </a:rPr>
            <a:t>Futher</a:t>
          </a:r>
          <a:r>
            <a:rPr lang="en-US" b="0">
              <a:latin typeface="Calibri"/>
              <a:cs typeface="Calibri"/>
            </a:rPr>
            <a:t> working with NN</a:t>
          </a:r>
        </a:p>
      </dgm:t>
    </dgm:pt>
    <dgm:pt modelId="{3FC337AE-DD7B-4AF6-A6BE-EB5BF4F3AE48}" type="parTrans" cxnId="{FBB57EC1-5355-47DB-B682-572F063A9AB7}">
      <dgm:prSet/>
      <dgm:spPr/>
      <dgm:t>
        <a:bodyPr/>
        <a:lstStyle/>
        <a:p>
          <a:endParaRPr lang="en-US"/>
        </a:p>
      </dgm:t>
    </dgm:pt>
    <dgm:pt modelId="{63E20046-A7D8-421F-939B-E33269A17D29}" type="sibTrans" cxnId="{FBB57EC1-5355-47DB-B682-572F063A9AB7}">
      <dgm:prSet/>
      <dgm:spPr/>
      <dgm:t>
        <a:bodyPr/>
        <a:lstStyle/>
        <a:p>
          <a:endParaRPr lang="en-US"/>
        </a:p>
      </dgm:t>
    </dgm:pt>
    <dgm:pt modelId="{D69F093C-5D87-4136-A49F-2AF327E6B8FF}">
      <dgm:prSet phldr="0"/>
      <dgm:spPr/>
      <dgm:t>
        <a:bodyPr/>
        <a:lstStyle/>
        <a:p>
          <a:pPr>
            <a:lnSpc>
              <a:spcPct val="100000"/>
            </a:lnSpc>
          </a:pPr>
          <a:endParaRPr lang="en-US" dirty="0">
            <a:latin typeface="Calibri"/>
            <a:cs typeface="Calibri"/>
          </a:endParaRPr>
        </a:p>
      </dgm:t>
    </dgm:pt>
    <dgm:pt modelId="{90D82976-3403-4720-919A-D563997ACDA1}" type="parTrans" cxnId="{E0468DA8-8BFE-4B1C-8DE2-0B3D84D4D92D}">
      <dgm:prSet/>
      <dgm:spPr/>
      <dgm:t>
        <a:bodyPr/>
        <a:lstStyle/>
        <a:p>
          <a:endParaRPr lang="nl-NL"/>
        </a:p>
      </dgm:t>
    </dgm:pt>
    <dgm:pt modelId="{5DEAC37A-DFE2-484B-A8B0-C77C4BB2A434}" type="sibTrans" cxnId="{E0468DA8-8BFE-4B1C-8DE2-0B3D84D4D92D}">
      <dgm:prSet/>
      <dgm:spPr/>
      <dgm:t>
        <a:bodyPr/>
        <a:lstStyle/>
        <a:p>
          <a:endParaRPr lang="nl-NL"/>
        </a:p>
      </dgm:t>
    </dgm:pt>
    <dgm:pt modelId="{0E5C08D8-E39D-4563-8FB5-18879F2A0F47}">
      <dgm:prSet phldr="0"/>
      <dgm:spPr/>
      <dgm:t>
        <a:bodyPr/>
        <a:lstStyle/>
        <a:p>
          <a:pPr>
            <a:lnSpc>
              <a:spcPct val="100000"/>
            </a:lnSpc>
          </a:pPr>
          <a:endParaRPr lang="fr-FR" dirty="0">
            <a:latin typeface="Calibri"/>
            <a:cs typeface="Calibri"/>
          </a:endParaRPr>
        </a:p>
      </dgm:t>
    </dgm:pt>
    <dgm:pt modelId="{7681F1E6-4C3B-44BE-A00A-5653AFBDFC56}" type="parTrans" cxnId="{615AD8C3-CCDC-4196-832C-52492B621FA8}">
      <dgm:prSet/>
      <dgm:spPr/>
      <dgm:t>
        <a:bodyPr/>
        <a:lstStyle/>
        <a:p>
          <a:endParaRPr lang="nl-NL"/>
        </a:p>
      </dgm:t>
    </dgm:pt>
    <dgm:pt modelId="{6DE9B749-FC9C-4C9D-B043-4F0143048858}" type="sibTrans" cxnId="{615AD8C3-CCDC-4196-832C-52492B621FA8}">
      <dgm:prSet/>
      <dgm:spPr/>
      <dgm:t>
        <a:bodyPr/>
        <a:lstStyle/>
        <a:p>
          <a:endParaRPr lang="nl-NL"/>
        </a:p>
      </dgm:t>
    </dgm:pt>
    <dgm:pt modelId="{971A24B2-62AC-4310-BDDD-BDD9EF162DBF}">
      <dgm:prSet phldr="0"/>
      <dgm:spPr/>
      <dgm:t>
        <a:bodyPr/>
        <a:lstStyle/>
        <a:p>
          <a:pPr>
            <a:lnSpc>
              <a:spcPct val="100000"/>
            </a:lnSpc>
            <a:defRPr b="1"/>
          </a:pPr>
          <a:endParaRPr lang="nl-NL" b="0">
            <a:latin typeface="Calibri"/>
            <a:cs typeface="Calibri"/>
          </a:endParaRPr>
        </a:p>
      </dgm:t>
    </dgm:pt>
    <dgm:pt modelId="{762B0440-4994-4546-B7E3-3EAF0D2F8F3D}" type="parTrans" cxnId="{7C89BBB7-C32A-4CAC-9134-313CB16DEB82}">
      <dgm:prSet/>
      <dgm:spPr/>
      <dgm:t>
        <a:bodyPr/>
        <a:lstStyle/>
        <a:p>
          <a:endParaRPr lang="nl-NL"/>
        </a:p>
      </dgm:t>
    </dgm:pt>
    <dgm:pt modelId="{E2569918-B4B7-42CE-8180-8F316191AC67}" type="sibTrans" cxnId="{7C89BBB7-C32A-4CAC-9134-313CB16DEB82}">
      <dgm:prSet/>
      <dgm:spPr/>
      <dgm:t>
        <a:bodyPr/>
        <a:lstStyle/>
        <a:p>
          <a:endParaRPr lang="nl-NL"/>
        </a:p>
      </dgm:t>
    </dgm:pt>
    <dgm:pt modelId="{A94AF809-E954-4730-9FAD-A0D120D5ED8D}" type="pres">
      <dgm:prSet presAssocID="{2278A015-A3E6-4FF4-9245-137F73DCDF87}" presName="root" presStyleCnt="0">
        <dgm:presLayoutVars>
          <dgm:dir/>
          <dgm:resizeHandles val="exact"/>
        </dgm:presLayoutVars>
      </dgm:prSet>
      <dgm:spPr/>
    </dgm:pt>
    <dgm:pt modelId="{4B1D5990-3E20-4905-A447-514088C4E289}" type="pres">
      <dgm:prSet presAssocID="{490A7BC9-90F3-4501-B36A-03BB43506BE1}" presName="compNode" presStyleCnt="0"/>
      <dgm:spPr/>
    </dgm:pt>
    <dgm:pt modelId="{B28E8E6B-2981-403E-89BD-E290722C8E56}" type="pres">
      <dgm:prSet presAssocID="{490A7BC9-90F3-4501-B36A-03BB43506BE1}" presName="iconRect" presStyleLbl="node1" presStyleIdx="0" presStyleCnt="2"/>
      <dgm:spPr>
        <a:blipFill>
          <a:blip xmlns:r="http://schemas.openxmlformats.org/officeDocument/2006/relationships"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BD6E1D29-BC62-4F5E-83F7-0CCF8B3A3FA2}" type="pres">
      <dgm:prSet presAssocID="{490A7BC9-90F3-4501-B36A-03BB43506BE1}" presName="iconSpace" presStyleCnt="0"/>
      <dgm:spPr/>
    </dgm:pt>
    <dgm:pt modelId="{15AD02FD-14E9-4F35-955D-D61D3780ACA4}" type="pres">
      <dgm:prSet presAssocID="{490A7BC9-90F3-4501-B36A-03BB43506BE1}" presName="parTx" presStyleLbl="revTx" presStyleIdx="0" presStyleCnt="4">
        <dgm:presLayoutVars>
          <dgm:chMax val="0"/>
          <dgm:chPref val="0"/>
        </dgm:presLayoutVars>
      </dgm:prSet>
      <dgm:spPr/>
    </dgm:pt>
    <dgm:pt modelId="{57228133-C350-4C07-A735-B5571044CA05}" type="pres">
      <dgm:prSet presAssocID="{490A7BC9-90F3-4501-B36A-03BB43506BE1}" presName="txSpace" presStyleCnt="0"/>
      <dgm:spPr/>
    </dgm:pt>
    <dgm:pt modelId="{C14A61F2-7187-4305-92CE-79738BF51AE0}" type="pres">
      <dgm:prSet presAssocID="{490A7BC9-90F3-4501-B36A-03BB43506BE1}" presName="desTx" presStyleLbl="revTx" presStyleIdx="1" presStyleCnt="4">
        <dgm:presLayoutVars/>
      </dgm:prSet>
      <dgm:spPr/>
    </dgm:pt>
    <dgm:pt modelId="{90F231C7-8403-4132-B309-503649D4A335}" type="pres">
      <dgm:prSet presAssocID="{31AF5ECB-7B6C-4C20-8099-436D47833A04}" presName="sibTrans" presStyleCnt="0"/>
      <dgm:spPr/>
    </dgm:pt>
    <dgm:pt modelId="{EF744EDA-3388-40FA-83CA-6CD8E75329BE}" type="pres">
      <dgm:prSet presAssocID="{C8159A56-76AA-4587-BAED-4C2C3C3473DB}" presName="compNode" presStyleCnt="0"/>
      <dgm:spPr/>
    </dgm:pt>
    <dgm:pt modelId="{D00584FF-BE56-4974-A716-5E0D81A59566}" type="pres">
      <dgm:prSet presAssocID="{C8159A56-76AA-4587-BAED-4C2C3C3473DB}" presName="iconRect" presStyleLbl="node1" presStyleIdx="1" presStyleCnt="2"/>
      <dgm:spPr>
        <a:blipFill>
          <a:blip xmlns:r="http://schemas.openxmlformats.org/officeDocument/2006/relationships"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ête avec engrenages"/>
        </a:ext>
      </dgm:extLst>
    </dgm:pt>
    <dgm:pt modelId="{DBDF173B-011B-419B-B505-7D9E442D9220}" type="pres">
      <dgm:prSet presAssocID="{C8159A56-76AA-4587-BAED-4C2C3C3473DB}" presName="iconSpace" presStyleCnt="0"/>
      <dgm:spPr/>
    </dgm:pt>
    <dgm:pt modelId="{A2CBF7D5-BF27-4FFF-898D-E7520C60A0AC}" type="pres">
      <dgm:prSet presAssocID="{C8159A56-76AA-4587-BAED-4C2C3C3473DB}" presName="parTx" presStyleLbl="revTx" presStyleIdx="2" presStyleCnt="4">
        <dgm:presLayoutVars>
          <dgm:chMax val="0"/>
          <dgm:chPref val="0"/>
        </dgm:presLayoutVars>
      </dgm:prSet>
      <dgm:spPr/>
    </dgm:pt>
    <dgm:pt modelId="{7EA41700-F7A7-40B3-A3F1-3452154D7665}" type="pres">
      <dgm:prSet presAssocID="{C8159A56-76AA-4587-BAED-4C2C3C3473DB}" presName="txSpace" presStyleCnt="0"/>
      <dgm:spPr/>
    </dgm:pt>
    <dgm:pt modelId="{61458A9D-E4FF-40EE-92B8-768A20213E44}" type="pres">
      <dgm:prSet presAssocID="{C8159A56-76AA-4587-BAED-4C2C3C3473DB}" presName="desTx" presStyleLbl="revTx" presStyleIdx="3" presStyleCnt="4">
        <dgm:presLayoutVars/>
      </dgm:prSet>
      <dgm:spPr/>
    </dgm:pt>
  </dgm:ptLst>
  <dgm:cxnLst>
    <dgm:cxn modelId="{32089105-34A2-467A-8C6B-A0E433173CF5}" srcId="{2278A015-A3E6-4FF4-9245-137F73DCDF87}" destId="{C8159A56-76AA-4587-BAED-4C2C3C3473DB}" srcOrd="1" destOrd="0" parTransId="{4AA8211C-C4BD-41F7-8EEC-4B8215556487}" sibTransId="{43AE973D-329C-4D4E-BF71-90CC4846FEEC}"/>
    <dgm:cxn modelId="{C0147910-6CE7-4921-8FFD-BE0EEFE32B5B}" type="presOf" srcId="{313466E7-673A-4037-B67A-F31A31596B72}" destId="{61458A9D-E4FF-40EE-92B8-768A20213E44}" srcOrd="0" destOrd="0" presId="urn:microsoft.com/office/officeart/2018/2/layout/IconLabelDescriptionList"/>
    <dgm:cxn modelId="{EBFCD210-6AA4-4729-B1A4-E45280DB8A9B}" type="presOf" srcId="{971A24B2-62AC-4310-BDDD-BDD9EF162DBF}" destId="{C14A61F2-7187-4305-92CE-79738BF51AE0}" srcOrd="0" destOrd="2" presId="urn:microsoft.com/office/officeart/2018/2/layout/IconLabelDescriptionList"/>
    <dgm:cxn modelId="{44262613-D1A9-41D2-9DDA-395BFFCA2F5A}" type="presOf" srcId="{3F84D4F8-AC75-4568-B59E-79992344F497}" destId="{C14A61F2-7187-4305-92CE-79738BF51AE0}" srcOrd="0" destOrd="0" presId="urn:microsoft.com/office/officeart/2018/2/layout/IconLabelDescriptionList"/>
    <dgm:cxn modelId="{088C0D1C-0E26-436D-8954-6939239308B0}" type="presOf" srcId="{B1065AC8-23A2-46E7-9C79-ACC003B3938F}" destId="{C14A61F2-7187-4305-92CE-79738BF51AE0}" srcOrd="0" destOrd="1" presId="urn:microsoft.com/office/officeart/2018/2/layout/IconLabelDescriptionList"/>
    <dgm:cxn modelId="{3F7F4323-E7E1-4471-84F8-B8372306AC82}" type="presOf" srcId="{0E5C08D8-E39D-4563-8FB5-18879F2A0F47}" destId="{61458A9D-E4FF-40EE-92B8-768A20213E44}" srcOrd="0" destOrd="3" presId="urn:microsoft.com/office/officeart/2018/2/layout/IconLabelDescriptionList"/>
    <dgm:cxn modelId="{0A7C762F-668A-450F-99B3-428DCCC3DA8A}" type="presOf" srcId="{3B128C13-0398-4967-9EB0-3359F4D99016}" destId="{61458A9D-E4FF-40EE-92B8-768A20213E44}" srcOrd="0" destOrd="1" presId="urn:microsoft.com/office/officeart/2018/2/layout/IconLabelDescriptionList"/>
    <dgm:cxn modelId="{1C357863-3413-4487-BC8F-B0E8F9DABBFC}" type="presOf" srcId="{2278A015-A3E6-4FF4-9245-137F73DCDF87}" destId="{A94AF809-E954-4730-9FAD-A0D120D5ED8D}" srcOrd="0" destOrd="0" presId="urn:microsoft.com/office/officeart/2018/2/layout/IconLabelDescriptionList"/>
    <dgm:cxn modelId="{DEAC0556-C9D1-4F68-822F-645D3D4A94F0}" type="presOf" srcId="{D69F093C-5D87-4136-A49F-2AF327E6B8FF}" destId="{61458A9D-E4FF-40EE-92B8-768A20213E44}" srcOrd="0" destOrd="2" presId="urn:microsoft.com/office/officeart/2018/2/layout/IconLabelDescriptionList"/>
    <dgm:cxn modelId="{2A7B2390-F6AD-4B2E-A97C-88EB4CE6FE13}" srcId="{490A7BC9-90F3-4501-B36A-03BB43506BE1}" destId="{B1065AC8-23A2-46E7-9C79-ACC003B3938F}" srcOrd="1" destOrd="0" parTransId="{1A9D2421-9734-4FFB-AE28-A2017A666B34}" sibTransId="{9EB163F8-6E53-47F4-A5DD-A9780A2B86F1}"/>
    <dgm:cxn modelId="{CC4949A3-7B74-4E2F-AFCC-9DE003345427}" type="presOf" srcId="{490A7BC9-90F3-4501-B36A-03BB43506BE1}" destId="{15AD02FD-14E9-4F35-955D-D61D3780ACA4}" srcOrd="0" destOrd="0" presId="urn:microsoft.com/office/officeart/2018/2/layout/IconLabelDescriptionList"/>
    <dgm:cxn modelId="{E0468DA8-8BFE-4B1C-8DE2-0B3D84D4D92D}" srcId="{C8159A56-76AA-4587-BAED-4C2C3C3473DB}" destId="{D69F093C-5D87-4136-A49F-2AF327E6B8FF}" srcOrd="2" destOrd="0" parTransId="{90D82976-3403-4720-919A-D563997ACDA1}" sibTransId="{5DEAC37A-DFE2-484B-A8B0-C77C4BB2A434}"/>
    <dgm:cxn modelId="{208F7EB1-8902-4AF8-BA72-590A50FA7A49}" type="presOf" srcId="{C8159A56-76AA-4587-BAED-4C2C3C3473DB}" destId="{A2CBF7D5-BF27-4FFF-898D-E7520C60A0AC}" srcOrd="0" destOrd="0" presId="urn:microsoft.com/office/officeart/2018/2/layout/IconLabelDescriptionList"/>
    <dgm:cxn modelId="{2BEF63B7-3104-4C4E-8EDE-585A7CC3E677}" srcId="{C8159A56-76AA-4587-BAED-4C2C3C3473DB}" destId="{313466E7-673A-4037-B67A-F31A31596B72}" srcOrd="0" destOrd="0" parTransId="{0FE508F0-D5DA-4D71-A24F-3B7889AB87AC}" sibTransId="{80DFCFE3-764A-4042-B5BE-D0C69D735014}"/>
    <dgm:cxn modelId="{7C89BBB7-C32A-4CAC-9134-313CB16DEB82}" srcId="{490A7BC9-90F3-4501-B36A-03BB43506BE1}" destId="{971A24B2-62AC-4310-BDDD-BDD9EF162DBF}" srcOrd="2" destOrd="0" parTransId="{762B0440-4994-4546-B7E3-3EAF0D2F8F3D}" sibTransId="{E2569918-B4B7-42CE-8180-8F316191AC67}"/>
    <dgm:cxn modelId="{FBB57EC1-5355-47DB-B682-572F063A9AB7}" srcId="{C8159A56-76AA-4587-BAED-4C2C3C3473DB}" destId="{3B128C13-0398-4967-9EB0-3359F4D99016}" srcOrd="1" destOrd="0" parTransId="{3FC337AE-DD7B-4AF6-A6BE-EB5BF4F3AE48}" sibTransId="{63E20046-A7D8-421F-939B-E33269A17D29}"/>
    <dgm:cxn modelId="{615AD8C3-CCDC-4196-832C-52492B621FA8}" srcId="{C8159A56-76AA-4587-BAED-4C2C3C3473DB}" destId="{0E5C08D8-E39D-4563-8FB5-18879F2A0F47}" srcOrd="3" destOrd="0" parTransId="{7681F1E6-4C3B-44BE-A00A-5653AFBDFC56}" sibTransId="{6DE9B749-FC9C-4C9D-B043-4F0143048858}"/>
    <dgm:cxn modelId="{855424CD-5B17-4550-BFB5-66EAB07E682E}" srcId="{490A7BC9-90F3-4501-B36A-03BB43506BE1}" destId="{3F84D4F8-AC75-4568-B59E-79992344F497}" srcOrd="0" destOrd="0" parTransId="{6C8DF190-B700-4FE6-BAC0-877320F760FC}" sibTransId="{BD798A08-FA4F-463E-8264-8D3BF4731159}"/>
    <dgm:cxn modelId="{7B2BD6F8-D920-4593-93F3-1FDA72FE6EDD}" srcId="{2278A015-A3E6-4FF4-9245-137F73DCDF87}" destId="{490A7BC9-90F3-4501-B36A-03BB43506BE1}" srcOrd="0" destOrd="0" parTransId="{763AAC13-13FB-4FA7-AC96-D0E011567972}" sibTransId="{31AF5ECB-7B6C-4C20-8099-436D47833A04}"/>
    <dgm:cxn modelId="{06BB6BA5-3C32-47A3-80FF-4649D7199B2E}" type="presParOf" srcId="{A94AF809-E954-4730-9FAD-A0D120D5ED8D}" destId="{4B1D5990-3E20-4905-A447-514088C4E289}" srcOrd="0" destOrd="0" presId="urn:microsoft.com/office/officeart/2018/2/layout/IconLabelDescriptionList"/>
    <dgm:cxn modelId="{9E2C981E-4ECF-4098-ADBE-AB318911F08C}" type="presParOf" srcId="{4B1D5990-3E20-4905-A447-514088C4E289}" destId="{B28E8E6B-2981-403E-89BD-E290722C8E56}" srcOrd="0" destOrd="0" presId="urn:microsoft.com/office/officeart/2018/2/layout/IconLabelDescriptionList"/>
    <dgm:cxn modelId="{2E2B486A-B585-42DF-8763-5DF8066C388E}" type="presParOf" srcId="{4B1D5990-3E20-4905-A447-514088C4E289}" destId="{BD6E1D29-BC62-4F5E-83F7-0CCF8B3A3FA2}" srcOrd="1" destOrd="0" presId="urn:microsoft.com/office/officeart/2018/2/layout/IconLabelDescriptionList"/>
    <dgm:cxn modelId="{AF5867B0-B77C-42A9-B433-3E3F92E1DEE5}" type="presParOf" srcId="{4B1D5990-3E20-4905-A447-514088C4E289}" destId="{15AD02FD-14E9-4F35-955D-D61D3780ACA4}" srcOrd="2" destOrd="0" presId="urn:microsoft.com/office/officeart/2018/2/layout/IconLabelDescriptionList"/>
    <dgm:cxn modelId="{BDEE151A-FBB6-4865-ADD7-3FA3772300C8}" type="presParOf" srcId="{4B1D5990-3E20-4905-A447-514088C4E289}" destId="{57228133-C350-4C07-A735-B5571044CA05}" srcOrd="3" destOrd="0" presId="urn:microsoft.com/office/officeart/2018/2/layout/IconLabelDescriptionList"/>
    <dgm:cxn modelId="{7DF0DBB7-9060-4236-853A-B45AF8DB6E06}" type="presParOf" srcId="{4B1D5990-3E20-4905-A447-514088C4E289}" destId="{C14A61F2-7187-4305-92CE-79738BF51AE0}" srcOrd="4" destOrd="0" presId="urn:microsoft.com/office/officeart/2018/2/layout/IconLabelDescriptionList"/>
    <dgm:cxn modelId="{C1588507-7421-48E1-97D5-588ED5C8CEA0}" type="presParOf" srcId="{A94AF809-E954-4730-9FAD-A0D120D5ED8D}" destId="{90F231C7-8403-4132-B309-503649D4A335}" srcOrd="1" destOrd="0" presId="urn:microsoft.com/office/officeart/2018/2/layout/IconLabelDescriptionList"/>
    <dgm:cxn modelId="{93BD5D5D-4BA6-4A30-B89B-01BCDF29D90F}" type="presParOf" srcId="{A94AF809-E954-4730-9FAD-A0D120D5ED8D}" destId="{EF744EDA-3388-40FA-83CA-6CD8E75329BE}" srcOrd="2" destOrd="0" presId="urn:microsoft.com/office/officeart/2018/2/layout/IconLabelDescriptionList"/>
    <dgm:cxn modelId="{D6AF4157-1977-4632-B726-9D51D17CE25A}" type="presParOf" srcId="{EF744EDA-3388-40FA-83CA-6CD8E75329BE}" destId="{D00584FF-BE56-4974-A716-5E0D81A59566}" srcOrd="0" destOrd="0" presId="urn:microsoft.com/office/officeart/2018/2/layout/IconLabelDescriptionList"/>
    <dgm:cxn modelId="{9C12A4D3-E350-4B20-8051-1CB261165D5F}" type="presParOf" srcId="{EF744EDA-3388-40FA-83CA-6CD8E75329BE}" destId="{DBDF173B-011B-419B-B505-7D9E442D9220}" srcOrd="1" destOrd="0" presId="urn:microsoft.com/office/officeart/2018/2/layout/IconLabelDescriptionList"/>
    <dgm:cxn modelId="{619FD660-E849-4F93-8319-E69A6753DBAC}" type="presParOf" srcId="{EF744EDA-3388-40FA-83CA-6CD8E75329BE}" destId="{A2CBF7D5-BF27-4FFF-898D-E7520C60A0AC}" srcOrd="2" destOrd="0" presId="urn:microsoft.com/office/officeart/2018/2/layout/IconLabelDescriptionList"/>
    <dgm:cxn modelId="{29D94E51-87DF-46EA-8484-A619AF8633B4}" type="presParOf" srcId="{EF744EDA-3388-40FA-83CA-6CD8E75329BE}" destId="{7EA41700-F7A7-40B3-A3F1-3452154D7665}" srcOrd="3" destOrd="0" presId="urn:microsoft.com/office/officeart/2018/2/layout/IconLabelDescriptionList"/>
    <dgm:cxn modelId="{A8BB8AAF-7C50-4B92-A157-C1BA92117A6B}" type="presParOf" srcId="{EF744EDA-3388-40FA-83CA-6CD8E75329BE}" destId="{61458A9D-E4FF-40EE-92B8-768A20213E4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E8E6B-2981-403E-89BD-E290722C8E56}">
      <dsp:nvSpPr>
        <dsp:cNvPr id="0" name=""/>
        <dsp:cNvSpPr/>
      </dsp:nvSpPr>
      <dsp:spPr>
        <a:xfrm>
          <a:off x="559800" y="17140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D02FD-14E9-4F35-955D-D61D3780ACA4}">
      <dsp:nvSpPr>
        <dsp:cNvPr id="0" name=""/>
        <dsp:cNvSpPr/>
      </dsp:nvSpPr>
      <dsp:spPr>
        <a:xfrm>
          <a:off x="559800" y="185577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600" kern="1200">
              <a:latin typeface="Calibri"/>
              <a:cs typeface="Calibri"/>
            </a:rPr>
            <a:t>Until </a:t>
          </a:r>
          <a:r>
            <a:rPr lang="en-GB" sz="3600" b="1" i="0" u="none" strike="noStrike" kern="1200" cap="none" baseline="0" noProof="0">
              <a:solidFill>
                <a:srgbClr val="010000"/>
              </a:solidFill>
              <a:latin typeface="Calibri"/>
              <a:cs typeface="Calibri Light"/>
            </a:rPr>
            <a:t>now</a:t>
          </a:r>
        </a:p>
      </dsp:txBody>
      <dsp:txXfrm>
        <a:off x="559800" y="1855773"/>
        <a:ext cx="4320000" cy="648000"/>
      </dsp:txXfrm>
    </dsp:sp>
    <dsp:sp modelId="{C14A61F2-7187-4305-92CE-79738BF51AE0}">
      <dsp:nvSpPr>
        <dsp:cNvPr id="0" name=""/>
        <dsp:cNvSpPr/>
      </dsp:nvSpPr>
      <dsp:spPr>
        <a:xfrm>
          <a:off x="559800" y="2583943"/>
          <a:ext cx="4320000" cy="1595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Calibri"/>
              <a:cs typeface="Calibri"/>
            </a:rPr>
            <a:t>Reproducing work from last group.</a:t>
          </a:r>
          <a:r>
            <a:rPr lang="en-US" sz="1700" kern="1200">
              <a:latin typeface="Calibri"/>
              <a:cs typeface="Calibri"/>
            </a:rPr>
            <a:t>​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Calibri"/>
              <a:cs typeface="Calibri"/>
            </a:rPr>
            <a:t>Develop our skills in machine learning.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Calibri"/>
              <a:cs typeface="Calibri"/>
            </a:rPr>
            <a:t>Waiting for the LUMC</a:t>
          </a:r>
          <a:r>
            <a:rPr lang="nl-NL" sz="1700" kern="1200" dirty="0">
              <a:latin typeface="Calibri"/>
              <a:cs typeface="Calibri"/>
            </a:rPr>
            <a:t>​</a:t>
          </a:r>
          <a:endParaRPr lang="en-US" sz="1700" kern="1200" dirty="0">
            <a:latin typeface="Calibri"/>
            <a:cs typeface="Calibri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nl-NL" sz="1700" b="0" kern="1200">
            <a:latin typeface="Calibri"/>
            <a:cs typeface="Calibri"/>
          </a:endParaRPr>
        </a:p>
      </dsp:txBody>
      <dsp:txXfrm>
        <a:off x="559800" y="2583943"/>
        <a:ext cx="4320000" cy="1595987"/>
      </dsp:txXfrm>
    </dsp:sp>
    <dsp:sp modelId="{D00584FF-BE56-4974-A716-5E0D81A59566}">
      <dsp:nvSpPr>
        <dsp:cNvPr id="0" name=""/>
        <dsp:cNvSpPr/>
      </dsp:nvSpPr>
      <dsp:spPr>
        <a:xfrm>
          <a:off x="5635800" y="17140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BF7D5-BF27-4FFF-898D-E7520C60A0AC}">
      <dsp:nvSpPr>
        <dsp:cNvPr id="0" name=""/>
        <dsp:cNvSpPr/>
      </dsp:nvSpPr>
      <dsp:spPr>
        <a:xfrm>
          <a:off x="5635800" y="185577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600" kern="1200">
              <a:latin typeface="Calibri"/>
              <a:cs typeface="Calibri"/>
            </a:rPr>
            <a:t>Next Week</a:t>
          </a:r>
          <a:r>
            <a:rPr lang="en-US" sz="3600" kern="1200">
              <a:latin typeface="Calibri"/>
              <a:cs typeface="Calibri"/>
            </a:rPr>
            <a:t>​</a:t>
          </a:r>
        </a:p>
      </dsp:txBody>
      <dsp:txXfrm>
        <a:off x="5635800" y="1855773"/>
        <a:ext cx="4320000" cy="648000"/>
      </dsp:txXfrm>
    </dsp:sp>
    <dsp:sp modelId="{61458A9D-E4FF-40EE-92B8-768A20213E44}">
      <dsp:nvSpPr>
        <dsp:cNvPr id="0" name=""/>
        <dsp:cNvSpPr/>
      </dsp:nvSpPr>
      <dsp:spPr>
        <a:xfrm>
          <a:off x="5635800" y="2583943"/>
          <a:ext cx="4320000" cy="1595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>
              <a:latin typeface="Calibri"/>
              <a:cs typeface="Calibri"/>
            </a:rPr>
            <a:t>Evaluate machine learning model with different configurations</a:t>
          </a:r>
          <a:r>
            <a:rPr lang="en-US" sz="1700" kern="1200">
              <a:latin typeface="Calibri"/>
              <a:cs typeface="Calibri"/>
            </a:rPr>
            <a:t>​.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err="1">
              <a:latin typeface="Calibri"/>
              <a:cs typeface="Calibri"/>
            </a:rPr>
            <a:t>Futher</a:t>
          </a:r>
          <a:r>
            <a:rPr lang="en-US" sz="1700" b="0" kern="1200">
              <a:latin typeface="Calibri"/>
              <a:cs typeface="Calibri"/>
            </a:rPr>
            <a:t> working with NN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latin typeface="Calibri"/>
            <a:cs typeface="Calibri"/>
          </a:endParaRP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700" kern="1200" dirty="0">
            <a:latin typeface="Calibri"/>
            <a:cs typeface="Calibri"/>
          </a:endParaRPr>
        </a:p>
      </dsp:txBody>
      <dsp:txXfrm>
        <a:off x="5635800" y="2583943"/>
        <a:ext cx="4320000" cy="15959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614C10-9EFA-49BD-AC40-919F33AAF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E3A10B-3EB4-4C59-B375-186632601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7D99C7-6002-4BF7-8E14-3E53E709D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5A0-EEE5-4009-A60C-1EE26B15F4D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E2725C-F569-4DF4-8EB3-E72EA656A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66B9E0-A460-4A5F-B720-2FF4D4F9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5F943-3017-42A2-BAE6-4090B8CA74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5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0BC9B-9AC5-48EE-8E85-C1ACD3560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E7B847F-3841-458F-A94D-675B33E5B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DC2DC0-CEF8-45D5-BA1D-C1ACD662C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5A0-EEE5-4009-A60C-1EE26B15F4D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FBC320-71C8-4971-B8A9-B989510D4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2C9E39-1178-42A2-91D0-D0A8B398D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5F943-3017-42A2-BAE6-4090B8CA74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75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A5AB9ED-69AD-4C5C-9779-3C57BBA2E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13CE507-B220-42B6-8C3A-938C41308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9913B5-296E-458B-B482-8781D8CD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5A0-EEE5-4009-A60C-1EE26B15F4D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28DC9D-7265-47FC-B264-EB06900B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0E90C7-EA47-4522-8915-9C8ECF23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5F943-3017-42A2-BAE6-4090B8CA74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73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5526D5-0005-4064-B68E-E639FE74E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735439-F932-481E-B65B-5012AE208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F0F35D-49F4-4B0F-B555-37E5559E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5A0-EEE5-4009-A60C-1EE26B15F4D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78FCA4-8C87-4662-9C3A-F638EC67E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544C94-A81F-453E-9670-3CDF27BC7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5F943-3017-42A2-BAE6-4090B8CA74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35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09D04-1900-458C-A3ED-446C1F59D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80FBAC4-52B6-4153-9AFD-1DACD6B47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7BFD5A-62C0-45A0-BDCD-0A694BD5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5A0-EEE5-4009-A60C-1EE26B15F4D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094DA0-C613-4E2A-BA41-EB4CBBEF8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4815C6-8B5B-482A-8791-2117D49D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5F943-3017-42A2-BAE6-4090B8CA74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90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DB678B-6346-4F96-829D-FF5C0401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538C35-4BBD-4B18-8CB9-E2C2C727C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377127D-DF00-4136-BE4B-3E7F73C11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E29F23-F4DF-4FF1-94C5-C499512FA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5A0-EEE5-4009-A60C-1EE26B15F4D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781FBC0-348C-4091-B597-B88A3381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D81AB5-79E1-4B48-A362-2CCCBCA8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5F943-3017-42A2-BAE6-4090B8CA74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43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869BF0-43C8-41FA-BDAA-63515F584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2E16F3-D44D-454F-9FC2-C00C4A1C7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C16D11-48C9-4D12-88BC-7D6627ED5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438785-391E-44B4-83C5-7161A3BE4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C6D4F9E-4A3D-48B7-AAA2-FD66CEC58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F0F3696-DD36-479D-BB9F-822FE9705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5A0-EEE5-4009-A60C-1EE26B15F4D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A842234-3D04-4D0B-B825-465865E4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E26D1E4-982D-4999-A609-4D5B0767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5F943-3017-42A2-BAE6-4090B8CA74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44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00A479-1621-4427-BC3E-789E57035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A594C85-F3EB-4A99-86F4-9A51F35E1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5A0-EEE5-4009-A60C-1EE26B15F4D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B4920F9-03CB-406D-B9CC-28D2F911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E6A5547-5475-47EE-8474-FB61087FA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5F943-3017-42A2-BAE6-4090B8CA74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32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17834B2-E3DB-4765-8E22-03A60B1F1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5A0-EEE5-4009-A60C-1EE26B15F4D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F561197-5C27-4CBF-95EC-D8D76E72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A5FFEC-454D-42E1-84FD-060C8F274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5F943-3017-42A2-BAE6-4090B8CA74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7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F93A74-5EEB-44E9-AEED-BA943354D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386922-5789-4926-8F52-923FDD1C8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4BFEFB3-5C7F-400E-9909-00E22781C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89903A-031E-493E-95D1-BFC70BA8D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5A0-EEE5-4009-A60C-1EE26B15F4D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6A1C25-81E4-42AB-B398-38B449B2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FB10A4-27D1-4140-9CFA-66E9C5851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5F943-3017-42A2-BAE6-4090B8CA74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95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81317D-D583-4766-982F-2B37FDB88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A8764DE-6162-4FAE-9F16-B372F56B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E0E314E-A11F-452F-B4B5-E85C964E5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194F2E-CF8E-4A88-859A-196F2A89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5A0-EEE5-4009-A60C-1EE26B15F4D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09CEC9-17C1-424B-985C-5BE2E4641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63DE66-F1C8-4C21-ABBF-EF1E7330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5F943-3017-42A2-BAE6-4090B8CA74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42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36523F9-271A-4FD0-BAB0-0F9D4C53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337057-7D31-4EFD-9E79-0004576B1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EAD0BE-64AA-43FF-9FA1-C7DF84B753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ED5A0-EEE5-4009-A60C-1EE26B15F4DD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BF52FF-2A55-44DA-BDFF-FBB1FE50A7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60C858-217B-4D1F-B5D7-7315E2DC2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5F943-3017-42A2-BAE6-4090B8CA74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4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rgbClr val="9E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9C84F9E-CCE4-41B7-8871-1986DA46D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011" y="4502330"/>
            <a:ext cx="10765410" cy="1224587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ORTHO EYES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C5A1391-FE88-4E57-9445-2836227B05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13" y="5665510"/>
            <a:ext cx="9426806" cy="736440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nl-NL">
                <a:solidFill>
                  <a:srgbClr val="FFFFFF"/>
                </a:solidFill>
              </a:rPr>
              <a:t>Dr. Tony </a:t>
            </a:r>
            <a:r>
              <a:rPr lang="nl-NL" err="1">
                <a:solidFill>
                  <a:srgbClr val="FFFFFF"/>
                </a:solidFill>
              </a:rPr>
              <a:t>Andrioli</a:t>
            </a:r>
            <a:r>
              <a:rPr lang="nl-NL">
                <a:solidFill>
                  <a:srgbClr val="FFFFFF"/>
                </a:solidFill>
              </a:rPr>
              <a:t>​​</a:t>
            </a:r>
          </a:p>
          <a:p>
            <a:pPr fontAlgn="base"/>
            <a:r>
              <a:rPr lang="de-DE">
                <a:solidFill>
                  <a:srgbClr val="FFFFFF"/>
                </a:solidFill>
              </a:rPr>
              <a:t>Arjun</a:t>
            </a:r>
            <a:r>
              <a:rPr lang="nl-NL">
                <a:solidFill>
                  <a:srgbClr val="FFFFFF"/>
                </a:solidFill>
              </a:rPr>
              <a:t>, Brice, Eddie, Hassan, Lennart, Rachelle, Raphael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A28C7892-CCBC-4D80-8EEC-6BD311F2E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4" y="1438234"/>
            <a:ext cx="5527979" cy="1382022"/>
          </a:xfrm>
          <a:prstGeom prst="rect">
            <a:avLst/>
          </a:prstGeom>
        </p:spPr>
      </p:pic>
      <p:cxnSp>
        <p:nvCxnSpPr>
          <p:cNvPr id="90" name="Straight Connector 86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6013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que 6">
            <a:extLst>
              <a:ext uri="{FF2B5EF4-FFF2-40B4-BE49-F238E27FC236}">
                <a16:creationId xmlns:a16="http://schemas.microsoft.com/office/drawing/2014/main" id="{7B85000E-40AB-48B5-8950-D92EF76FF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1450" y="1376202"/>
            <a:ext cx="5522346" cy="150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76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57EAFF7A-2AC9-457A-8AC1-B7EFFFBA6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8113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E6AF5F7-1F5E-4EA5-9EA8-51ADDF2EC120}"/>
              </a:ext>
            </a:extLst>
          </p:cNvPr>
          <p:cNvSpPr/>
          <p:nvPr/>
        </p:nvSpPr>
        <p:spPr>
          <a:xfrm>
            <a:off x="-1" y="-1"/>
            <a:ext cx="12192001" cy="1325563"/>
          </a:xfrm>
          <a:prstGeom prst="rect">
            <a:avLst/>
          </a:prstGeom>
          <a:solidFill>
            <a:srgbClr val="9E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F5787C-E459-4141-879C-8A98EBD2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67" y="225209"/>
            <a:ext cx="9703546" cy="865220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General plan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Graphique 9" descr="Calendrier quotidien">
            <a:extLst>
              <a:ext uri="{FF2B5EF4-FFF2-40B4-BE49-F238E27FC236}">
                <a16:creationId xmlns:a16="http://schemas.microsoft.com/office/drawing/2014/main" id="{D57A0FFB-35E1-4135-8A01-717608F0A2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5206" y="256753"/>
            <a:ext cx="812054" cy="8120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5E0FF1B-7FEE-44B9-BDB6-0276463B83EC}"/>
              </a:ext>
            </a:extLst>
          </p:cNvPr>
          <p:cNvSpPr/>
          <p:nvPr/>
        </p:nvSpPr>
        <p:spPr>
          <a:xfrm>
            <a:off x="0" y="6562165"/>
            <a:ext cx="12192000" cy="295835"/>
          </a:xfrm>
          <a:prstGeom prst="rect">
            <a:avLst/>
          </a:prstGeom>
          <a:solidFill>
            <a:srgbClr val="9E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51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6DE38D-6E56-407A-9411-E784B31E3EAB}"/>
              </a:ext>
            </a:extLst>
          </p:cNvPr>
          <p:cNvSpPr/>
          <p:nvPr/>
        </p:nvSpPr>
        <p:spPr>
          <a:xfrm>
            <a:off x="-1" y="0"/>
            <a:ext cx="12192001" cy="1325563"/>
          </a:xfrm>
          <a:prstGeom prst="rect">
            <a:avLst/>
          </a:prstGeom>
          <a:solidFill>
            <a:srgbClr val="9E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CD992C-FFEC-4FD8-92DE-C6FEE52D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640" y="329478"/>
            <a:ext cx="10058400" cy="734826"/>
          </a:xfrm>
        </p:spPr>
        <p:txBody>
          <a:bodyPr/>
          <a:lstStyle/>
          <a:p>
            <a:r>
              <a:rPr lang="fr-FR" dirty="0">
                <a:solidFill>
                  <a:srgbClr val="FFFFFF"/>
                </a:solidFill>
              </a:rPr>
              <a:t>LUMC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06D8C2-2CB8-4BEF-AC2A-190750361BB1}"/>
              </a:ext>
            </a:extLst>
          </p:cNvPr>
          <p:cNvSpPr/>
          <p:nvPr/>
        </p:nvSpPr>
        <p:spPr>
          <a:xfrm>
            <a:off x="0" y="6619674"/>
            <a:ext cx="12192000" cy="295835"/>
          </a:xfrm>
          <a:prstGeom prst="rect">
            <a:avLst/>
          </a:prstGeom>
          <a:solidFill>
            <a:srgbClr val="9E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ce réservé du contenu 8" descr="Cercles avec flèches">
            <a:extLst>
              <a:ext uri="{FF2B5EF4-FFF2-40B4-BE49-F238E27FC236}">
                <a16:creationId xmlns:a16="http://schemas.microsoft.com/office/drawing/2014/main" id="{BD00F4C9-92B8-4163-9EE5-96B430638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586" y="242047"/>
            <a:ext cx="841467" cy="841467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4DDA6C-6013-4920-8715-D333372EF887}"/>
              </a:ext>
            </a:extLst>
          </p:cNvPr>
          <p:cNvSpPr/>
          <p:nvPr/>
        </p:nvSpPr>
        <p:spPr>
          <a:xfrm>
            <a:off x="963794" y="2329934"/>
            <a:ext cx="473206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285750" indent="-285750">
              <a:buFontTx/>
              <a:buChar char="-"/>
            </a:pPr>
            <a:endParaRPr lang="en-US">
              <a:cs typeface="Calibri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CB371AF-B74C-4DCD-BB86-30B8A180D922}"/>
              </a:ext>
            </a:extLst>
          </p:cNvPr>
          <p:cNvSpPr txBox="1"/>
          <p:nvPr/>
        </p:nvSpPr>
        <p:spPr>
          <a:xfrm>
            <a:off x="284085" y="1580225"/>
            <a:ext cx="605457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en-US" b="1" dirty="0">
                <a:cs typeface="Calibri" panose="020F0502020204030204"/>
              </a:rPr>
              <a:t>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Conversion mm/inch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Dummy data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868268D1-57E6-4B44-8A3A-7C96D5CA9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7419" y="2548348"/>
            <a:ext cx="6831867" cy="40265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FAD5B968-9A6D-EA4F-9EF2-5E44A3F27D9C}"/>
              </a:ext>
            </a:extLst>
          </p:cNvPr>
          <p:cNvSpPr txBox="1"/>
          <p:nvPr/>
        </p:nvSpPr>
        <p:spPr>
          <a:xfrm>
            <a:off x="5862061" y="3545557"/>
            <a:ext cx="248177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5  1159.07  217.88  244.23  </a:t>
            </a:r>
          </a:p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   -0.29  0.64  0.71  </a:t>
            </a:r>
          </a:p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   -0.15  0.70  -0.70  </a:t>
            </a:r>
          </a:p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   -0.94  -0.31  -0.11  </a:t>
            </a:r>
          </a:p>
          <a:p>
            <a:br>
              <a:rPr lang="nl-NL" sz="1600" dirty="0">
                <a:solidFill>
                  <a:schemeClr val="bg2">
                    <a:lumMod val="50000"/>
                  </a:schemeClr>
                </a:solidFill>
              </a:rPr>
            </a:br>
            <a:endParaRPr lang="nl-NL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4  1164.88  164.31  -12.95  </a:t>
            </a:r>
          </a:p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   0.64  -0.69  0.35  </a:t>
            </a:r>
          </a:p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   0.76  0.47  -0.45  </a:t>
            </a:r>
          </a:p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   0.14  0.55  0.82  </a:t>
            </a:r>
          </a:p>
          <a:p>
            <a:endParaRPr lang="nl-NL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670B066-13A0-9F45-8D8B-9840024B6767}"/>
              </a:ext>
            </a:extLst>
          </p:cNvPr>
          <p:cNvSpPr txBox="1"/>
          <p:nvPr/>
        </p:nvSpPr>
        <p:spPr>
          <a:xfrm>
            <a:off x="8893628" y="3545557"/>
            <a:ext cx="1965603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5   42.43   4.87   -3.11</a:t>
            </a:r>
          </a:p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  0.767   0.576 -0.283</a:t>
            </a:r>
          </a:p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-0.522   0.816   0.246</a:t>
            </a:r>
          </a:p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  0.373 -0.042   0.927</a:t>
            </a:r>
          </a:p>
          <a:p>
            <a:br>
              <a:rPr lang="nl-NL" sz="1600" dirty="0">
                <a:solidFill>
                  <a:schemeClr val="bg2">
                    <a:lumMod val="50000"/>
                  </a:schemeClr>
                </a:solidFill>
              </a:rPr>
            </a:br>
            <a:endParaRPr lang="nl-NL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4   42.43   7.98   4.38</a:t>
            </a:r>
          </a:p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  0.328   0.092   0.940</a:t>
            </a:r>
          </a:p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-0.796 -0.509   0.327</a:t>
            </a:r>
          </a:p>
          <a:p>
            <a:r>
              <a:rPr lang="nl-NL" sz="1600" dirty="0">
                <a:solidFill>
                  <a:schemeClr val="bg2">
                    <a:lumMod val="50000"/>
                  </a:schemeClr>
                </a:solidFill>
              </a:rPr>
              <a:t>  0.509 -0.856 -0.094</a:t>
            </a:r>
          </a:p>
          <a:p>
            <a:endParaRPr lang="nl-NL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05A76EA5-2D43-8548-93DE-A3815672BC05}"/>
              </a:ext>
            </a:extLst>
          </p:cNvPr>
          <p:cNvSpPr txBox="1"/>
          <p:nvPr/>
        </p:nvSpPr>
        <p:spPr>
          <a:xfrm>
            <a:off x="5862061" y="3127093"/>
            <a:ext cx="522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Category</a:t>
            </a:r>
            <a:r>
              <a:rPr lang="nl-NL" dirty="0"/>
              <a:t> 1-3		     </a:t>
            </a:r>
            <a:r>
              <a:rPr lang="nl-NL" dirty="0" err="1"/>
              <a:t>Category</a:t>
            </a:r>
            <a:r>
              <a:rPr lang="nl-NL" dirty="0"/>
              <a:t> 4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131D16F-8481-0C47-93BA-A27EF78057EB}"/>
              </a:ext>
            </a:extLst>
          </p:cNvPr>
          <p:cNvSpPr txBox="1"/>
          <p:nvPr/>
        </p:nvSpPr>
        <p:spPr>
          <a:xfrm>
            <a:off x="5316545" y="1580224"/>
            <a:ext cx="605457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en-US" b="1" dirty="0">
                <a:cs typeface="Calibri" panose="020F0502020204030204"/>
              </a:rPr>
              <a:t>Plans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Wait for LUMC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Manually label correct data with physician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09728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6DE38D-6E56-407A-9411-E784B31E3EAB}"/>
              </a:ext>
            </a:extLst>
          </p:cNvPr>
          <p:cNvSpPr/>
          <p:nvPr/>
        </p:nvSpPr>
        <p:spPr>
          <a:xfrm>
            <a:off x="-1" y="0"/>
            <a:ext cx="12192001" cy="1325563"/>
          </a:xfrm>
          <a:prstGeom prst="rect">
            <a:avLst/>
          </a:prstGeom>
          <a:solidFill>
            <a:srgbClr val="9E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CD992C-FFEC-4FD8-92DE-C6FEE52D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640" y="329478"/>
            <a:ext cx="10058400" cy="734826"/>
          </a:xfrm>
        </p:spPr>
        <p:txBody>
          <a:bodyPr>
            <a:normAutofit/>
          </a:bodyPr>
          <a:lstStyle/>
          <a:p>
            <a:r>
              <a:rPr lang="fr-FR" dirty="0" err="1">
                <a:solidFill>
                  <a:srgbClr val="FFFFFF"/>
                </a:solidFill>
              </a:rPr>
              <a:t>Splitting</a:t>
            </a:r>
            <a:r>
              <a:rPr lang="fr-FR" dirty="0">
                <a:solidFill>
                  <a:srgbClr val="FFFFFF"/>
                </a:solidFill>
              </a:rPr>
              <a:t> data-set</a:t>
            </a:r>
            <a:endParaRPr lang="fr-FR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06D8C2-2CB8-4BEF-AC2A-190750361BB1}"/>
              </a:ext>
            </a:extLst>
          </p:cNvPr>
          <p:cNvSpPr/>
          <p:nvPr/>
        </p:nvSpPr>
        <p:spPr>
          <a:xfrm>
            <a:off x="0" y="6619674"/>
            <a:ext cx="12192000" cy="295835"/>
          </a:xfrm>
          <a:prstGeom prst="rect">
            <a:avLst/>
          </a:prstGeom>
          <a:solidFill>
            <a:srgbClr val="9E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ce réservé du contenu 8" descr="Cercles avec flèches">
            <a:extLst>
              <a:ext uri="{FF2B5EF4-FFF2-40B4-BE49-F238E27FC236}">
                <a16:creationId xmlns:a16="http://schemas.microsoft.com/office/drawing/2014/main" id="{BD00F4C9-92B8-4163-9EE5-96B430638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586" y="242047"/>
            <a:ext cx="841467" cy="841467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8B26578-2D05-46EA-8A5E-A0B27EFF8C39}"/>
              </a:ext>
            </a:extLst>
          </p:cNvPr>
          <p:cNvSpPr txBox="1"/>
          <p:nvPr/>
        </p:nvSpPr>
        <p:spPr>
          <a:xfrm>
            <a:off x="3909269" y="1448889"/>
            <a:ext cx="363361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>
              <a:cs typeface="Calibri"/>
            </a:endParaRPr>
          </a:p>
        </p:txBody>
      </p:sp>
      <p:graphicFrame>
        <p:nvGraphicFramePr>
          <p:cNvPr id="11" name="Tabel 10">
            <a:extLst>
              <a:ext uri="{FF2B5EF4-FFF2-40B4-BE49-F238E27FC236}">
                <a16:creationId xmlns:a16="http://schemas.microsoft.com/office/drawing/2014/main" id="{EFE98203-8D71-704C-80B8-02A6C4926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355328"/>
              </p:ext>
            </p:extLst>
          </p:nvPr>
        </p:nvGraphicFramePr>
        <p:xfrm>
          <a:off x="443098" y="5106993"/>
          <a:ext cx="358510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552">
                  <a:extLst>
                    <a:ext uri="{9D8B030D-6E8A-4147-A177-3AD203B41FA5}">
                      <a16:colId xmlns:a16="http://schemas.microsoft.com/office/drawing/2014/main" val="1462468525"/>
                    </a:ext>
                  </a:extLst>
                </a:gridCol>
                <a:gridCol w="1792552">
                  <a:extLst>
                    <a:ext uri="{9D8B030D-6E8A-4147-A177-3AD203B41FA5}">
                      <a16:colId xmlns:a16="http://schemas.microsoft.com/office/drawing/2014/main" val="1428270194"/>
                    </a:ext>
                  </a:extLst>
                </a:gridCol>
              </a:tblGrid>
              <a:tr h="346891">
                <a:tc>
                  <a:txBody>
                    <a:bodyPr/>
                    <a:lstStyle/>
                    <a:p>
                      <a:r>
                        <a:rPr lang="nl-NL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Combinations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0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1" dirty="0" err="1"/>
                        <a:t>Before</a:t>
                      </a:r>
                      <a:endParaRPr lang="nl-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90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b="1" dirty="0"/>
                        <a:t>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256398"/>
                  </a:ext>
                </a:extLst>
              </a:tr>
            </a:tbl>
          </a:graphicData>
        </a:graphic>
      </p:graphicFrame>
      <p:pic>
        <p:nvPicPr>
          <p:cNvPr id="5" name="Afbeelding 7" descr="Afbeelding met tekst, kaart&#10;&#10;Beschrijving is gegenereerd met zeer hoge betrouwbaarheid">
            <a:extLst>
              <a:ext uri="{FF2B5EF4-FFF2-40B4-BE49-F238E27FC236}">
                <a16:creationId xmlns:a16="http://schemas.microsoft.com/office/drawing/2014/main" id="{E6BC4433-A271-4627-95C0-A554E9BDB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450" y="1397062"/>
            <a:ext cx="7175809" cy="3292583"/>
          </a:xfrm>
          <a:prstGeom prst="rect">
            <a:avLst/>
          </a:prstGeom>
        </p:spPr>
      </p:pic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5454728D-55BA-1E44-BCB7-823FCEEB2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307111"/>
              </p:ext>
            </p:extLst>
          </p:nvPr>
        </p:nvGraphicFramePr>
        <p:xfrm>
          <a:off x="4200292" y="5110975"/>
          <a:ext cx="777487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975">
                  <a:extLst>
                    <a:ext uri="{9D8B030D-6E8A-4147-A177-3AD203B41FA5}">
                      <a16:colId xmlns:a16="http://schemas.microsoft.com/office/drawing/2014/main" val="1462468525"/>
                    </a:ext>
                  </a:extLst>
                </a:gridCol>
                <a:gridCol w="1554975">
                  <a:extLst>
                    <a:ext uri="{9D8B030D-6E8A-4147-A177-3AD203B41FA5}">
                      <a16:colId xmlns:a16="http://schemas.microsoft.com/office/drawing/2014/main" val="1428270194"/>
                    </a:ext>
                  </a:extLst>
                </a:gridCol>
                <a:gridCol w="1554975">
                  <a:extLst>
                    <a:ext uri="{9D8B030D-6E8A-4147-A177-3AD203B41FA5}">
                      <a16:colId xmlns:a16="http://schemas.microsoft.com/office/drawing/2014/main" val="3677591526"/>
                    </a:ext>
                  </a:extLst>
                </a:gridCol>
                <a:gridCol w="1554975">
                  <a:extLst>
                    <a:ext uri="{9D8B030D-6E8A-4147-A177-3AD203B41FA5}">
                      <a16:colId xmlns:a16="http://schemas.microsoft.com/office/drawing/2014/main" val="682486848"/>
                    </a:ext>
                  </a:extLst>
                </a:gridCol>
                <a:gridCol w="1554975">
                  <a:extLst>
                    <a:ext uri="{9D8B030D-6E8A-4147-A177-3AD203B41FA5}">
                      <a16:colId xmlns:a16="http://schemas.microsoft.com/office/drawing/2014/main" val="1311945412"/>
                    </a:ext>
                  </a:extLst>
                </a:gridCol>
              </a:tblGrid>
              <a:tr h="331338">
                <a:tc>
                  <a:txBody>
                    <a:bodyPr/>
                    <a:lstStyle/>
                    <a:p>
                      <a:r>
                        <a:rPr lang="nl-NL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00217"/>
                  </a:ext>
                </a:extLst>
              </a:tr>
              <a:tr h="331338">
                <a:tc>
                  <a:txBody>
                    <a:bodyPr/>
                    <a:lstStyle/>
                    <a:p>
                      <a:r>
                        <a:rPr lang="nl-NL" b="1" dirty="0" err="1"/>
                        <a:t>Exercises</a:t>
                      </a:r>
                      <a:endParaRPr lang="nl-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90056"/>
                  </a:ext>
                </a:extLst>
              </a:tr>
              <a:tr h="331338">
                <a:tc>
                  <a:txBody>
                    <a:bodyPr/>
                    <a:lstStyle/>
                    <a:p>
                      <a:r>
                        <a:rPr lang="nl-NL" b="1" dirty="0"/>
                        <a:t>N </a:t>
                      </a:r>
                      <a:r>
                        <a:rPr lang="nl-NL" b="1" dirty="0" err="1"/>
                        <a:t>Splitted</a:t>
                      </a:r>
                      <a:endParaRPr lang="nl-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256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48483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6DE38D-6E56-407A-9411-E784B31E3EAB}"/>
              </a:ext>
            </a:extLst>
          </p:cNvPr>
          <p:cNvSpPr/>
          <p:nvPr/>
        </p:nvSpPr>
        <p:spPr>
          <a:xfrm>
            <a:off x="-1" y="0"/>
            <a:ext cx="12192001" cy="1325563"/>
          </a:xfrm>
          <a:prstGeom prst="rect">
            <a:avLst/>
          </a:prstGeom>
          <a:solidFill>
            <a:srgbClr val="9E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CD992C-FFEC-4FD8-92DE-C6FEE52D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640" y="329478"/>
            <a:ext cx="10058400" cy="734826"/>
          </a:xfrm>
        </p:spPr>
        <p:txBody>
          <a:bodyPr/>
          <a:lstStyle/>
          <a:p>
            <a:r>
              <a:rPr lang="fr-FR" dirty="0">
                <a:solidFill>
                  <a:srgbClr val="FFFFFF"/>
                </a:solidFill>
              </a:rPr>
              <a:t>This </a:t>
            </a:r>
            <a:r>
              <a:rPr lang="fr-FR" dirty="0" err="1">
                <a:solidFill>
                  <a:srgbClr val="FFFFFF"/>
                </a:solidFill>
              </a:rPr>
              <a:t>week</a:t>
            </a:r>
            <a:r>
              <a:rPr lang="fr-FR" dirty="0">
                <a:solidFill>
                  <a:srgbClr val="FFFFFF"/>
                </a:solidFill>
              </a:rPr>
              <a:t> </a:t>
            </a:r>
            <a:endParaRPr lang="fr-FR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06D8C2-2CB8-4BEF-AC2A-190750361BB1}"/>
              </a:ext>
            </a:extLst>
          </p:cNvPr>
          <p:cNvSpPr/>
          <p:nvPr/>
        </p:nvSpPr>
        <p:spPr>
          <a:xfrm>
            <a:off x="0" y="6619674"/>
            <a:ext cx="12192000" cy="295835"/>
          </a:xfrm>
          <a:prstGeom prst="rect">
            <a:avLst/>
          </a:prstGeom>
          <a:solidFill>
            <a:srgbClr val="9E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ce réservé du contenu 8" descr="Cercles avec flèches">
            <a:extLst>
              <a:ext uri="{FF2B5EF4-FFF2-40B4-BE49-F238E27FC236}">
                <a16:creationId xmlns:a16="http://schemas.microsoft.com/office/drawing/2014/main" id="{BD00F4C9-92B8-4163-9EE5-96B430638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586" y="242047"/>
            <a:ext cx="841467" cy="841467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8B26578-2D05-46EA-8A5E-A0B27EFF8C39}"/>
              </a:ext>
            </a:extLst>
          </p:cNvPr>
          <p:cNvSpPr txBox="1"/>
          <p:nvPr/>
        </p:nvSpPr>
        <p:spPr>
          <a:xfrm>
            <a:off x="1041613" y="2069869"/>
            <a:ext cx="898608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33B246C-63C6-42A5-8ECF-6A80E71127E8}"/>
              </a:ext>
            </a:extLst>
          </p:cNvPr>
          <p:cNvSpPr txBox="1"/>
          <p:nvPr/>
        </p:nvSpPr>
        <p:spPr>
          <a:xfrm>
            <a:off x="1224640" y="1756626"/>
            <a:ext cx="8657591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all configurations for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Continuing with 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CNN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LSTM</a:t>
            </a:r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pPr lvl="1"/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013497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4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rgbClr val="9E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9C84F9E-CCE4-41B7-8871-1986DA46D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011" y="4793095"/>
            <a:ext cx="10765410" cy="1224587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Questions?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C5A1391-FE88-4E57-9445-2836227B05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13" y="5665510"/>
            <a:ext cx="9426806" cy="736440"/>
          </a:xfrm>
        </p:spPr>
        <p:txBody>
          <a:bodyPr>
            <a:normAutofit/>
          </a:bodyPr>
          <a:lstStyle/>
          <a:p>
            <a:pPr fontAlgn="base"/>
            <a:endParaRPr lang="nl-NL" dirty="0">
              <a:solidFill>
                <a:srgbClr val="FFFFFF"/>
              </a:solidFill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A28C7892-CCBC-4D80-8EEC-6BD311F2E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4" y="1438234"/>
            <a:ext cx="5527979" cy="1382022"/>
          </a:xfrm>
          <a:prstGeom prst="rect">
            <a:avLst/>
          </a:prstGeom>
        </p:spPr>
      </p:pic>
      <p:cxnSp>
        <p:nvCxnSpPr>
          <p:cNvPr id="90" name="Straight Connector 86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6013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que 6">
            <a:extLst>
              <a:ext uri="{FF2B5EF4-FFF2-40B4-BE49-F238E27FC236}">
                <a16:creationId xmlns:a16="http://schemas.microsoft.com/office/drawing/2014/main" id="{7B85000E-40AB-48B5-8950-D92EF76FF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1450" y="1376202"/>
            <a:ext cx="5522346" cy="150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467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215</Words>
  <Application>Microsoft Office PowerPoint</Application>
  <PresentationFormat>Breedbeeld</PresentationFormat>
  <Paragraphs>66</Paragraphs>
  <Slides>6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7" baseType="lpstr">
      <vt:lpstr>Thème Office</vt:lpstr>
      <vt:lpstr>ORTHO EYES</vt:lpstr>
      <vt:lpstr>General plan</vt:lpstr>
      <vt:lpstr>LUMC</vt:lpstr>
      <vt:lpstr>Splitting data-set</vt:lpstr>
      <vt:lpstr>This week 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lastModifiedBy>Versluis, Eddie</cp:lastModifiedBy>
  <cp:revision>10</cp:revision>
  <dcterms:created xsi:type="dcterms:W3CDTF">2019-12-08T16:09:56Z</dcterms:created>
  <dcterms:modified xsi:type="dcterms:W3CDTF">2019-12-13T14:29:36Z</dcterms:modified>
</cp:coreProperties>
</file>